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5"/>
  </p:notesMasterIdLst>
  <p:sldIdLst>
    <p:sldId id="256" r:id="rId2"/>
    <p:sldId id="257" r:id="rId3"/>
    <p:sldId id="311" r:id="rId4"/>
    <p:sldId id="260" r:id="rId5"/>
    <p:sldId id="261" r:id="rId6"/>
    <p:sldId id="286" r:id="rId7"/>
    <p:sldId id="263" r:id="rId8"/>
    <p:sldId id="309" r:id="rId9"/>
    <p:sldId id="276" r:id="rId10"/>
    <p:sldId id="264" r:id="rId11"/>
    <p:sldId id="310" r:id="rId12"/>
    <p:sldId id="265" r:id="rId13"/>
    <p:sldId id="262" r:id="rId14"/>
  </p:sldIdLst>
  <p:sldSz cx="9144000" cy="5143500" type="screen16x9"/>
  <p:notesSz cx="6858000" cy="9144000"/>
  <p:embeddedFontLst>
    <p:embeddedFont>
      <p:font typeface="Alata" panose="020B0604020202020204" charset="0"/>
      <p:regular r:id="rId16"/>
    </p:embeddedFont>
    <p:embeddedFont>
      <p:font typeface="Bahnschrift SemiBold" panose="020B0502040204020203" pitchFamily="34" charset="0"/>
      <p:bold r:id="rId17"/>
    </p:embeddedFont>
    <p:embeddedFont>
      <p:font typeface="Castellar" panose="020A0402060406010301" pitchFamily="18" charset="0"/>
      <p:regular r:id="rId18"/>
    </p:embeddedFont>
    <p:embeddedFont>
      <p:font typeface="Lexend Deca Light" panose="020B0604020202020204" charset="0"/>
      <p:regular r:id="rId19"/>
      <p:bold r:id="rId20"/>
    </p:embeddedFont>
    <p:embeddedFont>
      <p:font typeface="Roboto Condensed Light" panose="02000000000000000000" pitchFamily="2"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3B790-4CBB-4BCD-B1F2-3F972500D41B}" v="124" dt="2023-02-26T15:49:48.995"/>
    <p1510:client id="{081E69CA-1B67-4296-8F01-ED11887FA18A}" v="247" dt="2023-02-26T15:36:55.571"/>
  </p1510:revLst>
</p1510:revInfo>
</file>

<file path=ppt/tableStyles.xml><?xml version="1.0" encoding="utf-8"?>
<a:tblStyleLst xmlns:a="http://schemas.openxmlformats.org/drawingml/2006/main" def="{D204C714-1E41-4A05-ACAD-46A5A66369E7}">
  <a:tblStyle styleId="{D204C714-1E41-4A05-ACAD-46A5A66369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1.98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40728 2381 16383 0 0,'-3'0'0'0'0,"-2"0"0"0"0,-3 0 0 0 0,-4 0 0 0 0,-3 0 0 0 0,-1 0 0 0 0,1 0 0 0 0,-3 0 0 0 0,1 0 0 0 0,0 0 0 0 0,1 0 0 0 0,-1 0 0 0 0,0 0 0 0 0,1 5 0 0 0,0 1 0 0 0,0 1 0 0 0,-1 1 0 0 0,1-2 0 0 0,3 0 0 0 0,1 0 0 0 0,3 0 0 0 0,-1 0 0 0 0,-2 3 0 0 0,0 0 0 0 0,1 1 0 0 0,1-2 0 0 0,1 0 0 0 0,-1 0 0 0 0,1-1 0 0 0,-1 4 0 0 0,-1 2 0 0 0,2 0 0 0 0,0-1 0 0 0,2 0 0 0 0,-3 1 0 0 0,1 2 0 0 0,-1-3 0 0 0,2 0 0 0 0,-1-3 0 0 0,3-1 0 0 0,0 4 0 0 0,1-2 0 0 0,0 1 0 0 0,-3 0 0 0 0,0 1 0 0 0,-1-2 0 0 0,1 2 0 0 0,1 1 0 0 0,3 1 0 0 0,-1-3 0 0 0,1 0 0 0 0,1 2 0 0 0,-1 1 0 0 0,0 0 0 0 0,0 1 0 0 0,4-3 0 0 0,1-6 0 0 0,6-3 0 0 0,3-3 0 0 0,0-5 0 0 0,1-3 0 0 0,-2-1 0 0 0,0-2 0 0 0,-2-1 0 0 0,3 2 0 0 0,-1-3 0 0 0,-1 0 0 0 0,-1 1 0 0 0,0 1 0 0 0,-3 0 0 0 0,1 2 0 0 0,0-2 0 0 0,-2-2 0 0 0,0 0 0 0 0,0 2 0 0 0,1 0 0 0 0,-1-2 0 0 0,4 1 0 0 0,0 1 0 0 0,-1-1 0 0 0,1 3 0 0 0,0-1 0 0 0,-3-2 0 0 0,0-1 0 0 0,-3-1 0 0 0,0 0 0 0 0,2 2 0 0 0,0-2 0 0 0,-1 1 0 0 0,0-1 0 0 0,-1 0 0 0 0,0-2 0 0 0,0 0 0 0 0,-6 2 0 0 0,-3 4 0 0 0,-3 3 0 0 0,1 5 0 0 0,-1 4 0 0 0,2 2 0 0 0,-2 2 0 0 0,1 1 0 0 0,0 0 0 0 0,2 1 0 0 0,-1-1 0 0 0,0-2 0 0 0,1 3 0 0 0,-2 0 0 0 0,0 1 0 0 0,2 1 0 0 0,2-2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41301 2858 16383 0 0,'3'0'0'0'0,"0"0"0"0"0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8"/>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42942 2672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9"/>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42545 2699 16383 0 0,'-2'0'0'0'0,"-1"2"0"0"0,-2 1 0 0 0,-3 0 0 0 0,-4-1 0 0 0,0 2 0 0 0,0 0 0 0 0,2 1 0 0 0,0 1 0 0 0,7-2 0 0 0,5-1 0 0 0,6-1 0 0 0,2-1 0 0 0,5 0 0 0 0,2-1 0 0 0,0 0 0 0 0,-1-1 0 0 0,2 1 0 0 0,0 0 0 0 0,-3-2 0 0 0,-3-1 0 0 0,0 0 0 0 0,2 1 0 0 0,1 0 0 0 0,-2 1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0"/>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55160 26645 16383 0 0,'-2'0'0'0'0,"-1"2"0"0"0,0 3 0 0 0,-1 1 0 0 0,-1 2 0 0 0,1 1 0 0 0,2 3 0 0 0,-2 1 0 0 0,0-1 0 0 0,0 1 0 0 0,2-1 0 0 0,1 3 0 0 0,0 1 0 0 0,1 0 0 0 0,-1-1 0 0 0,2 2 0 0 0,-1 0 0 0 0,-5-3 0 0 0,0-1 0 0 0,-1-1 0 0 0,2 1 0 0 0,1 2 0 0 0,1 0 0 0 0,1 0 0 0 0,0 1 0 0 0,1 1 0 0 0,-2-3 0 0 0,-1-1 0 0 0,1-2 0 0 0,0 3 0 0 0,0 1 0 0 0,1 0 0 0 0,-1-2 0 0 0,-1-2 0 0 0,0 2 0 0 0,1 1 0 0 0,0-4 0 0 0,1-6 0 0 0,1-5 0 0 0,0-6 0 0 0,0-6 0 0 0,0-2 0 0 0,0-1 0 0 0,0-1 0 0 0,0-1 0 0 0,0 0 0 0 0,0 1 0 0 0,0 1 0 0 0,0-1 0 0 0,0 0 0 0 0,0 1 0 0 0,0 0 0 0 0,0 0 0 0 0,0-1 0 0 0,0 1 0 0 0,0 1 0 0 0,0-2 0 0 0,0 0 0 0 0,0 1 0 0 0,0 1 0 0 0,0-2 0 0 0,0 0 0 0 0,0 1 0 0 0,0 0 0 0 0,0 0 0 0 0,0-1 0 0 0,-2 3 0 0 0,-1 2 0 0 0,0 0 0 0 0,1-2 0 0 0,0-1 0 0 0,-3 3 0 0 0,-1 0 0 0 0,0 0 0 0 0,-1 3 0 0 0,1-2 0 0 0,1 3 0 0 0,2 5 0 0 0,-1 6 0 0 0,0 6 0 0 0,1 4 0 0 0,1 2 0 0 0,0 1 0 0 0,-1-3 0 0 0,0 1 0 0 0,0 1 0 0 0,1-1 0 0 0,1 1 0 0 0,-4-4 0 0 0,-2 2 0 0 0,2 0 0 0 0,0 1 0 0 0,2 0 0 0 0,1 1 0 0 0,1 2 0 0 0,-1-3 0 0 0,-1-2 0 0 0,0 0 0 0 0,1 2 0 0 0,1 1 0 0 0,0-5 0 0 0,1-5 0 0 0,0-7 0 0 0,0-4 0 0 0,0-7 0 0 0,0-2 0 0 0,0-2 0 0 0,0 1 0 0 0,0-2 0 0 0,0 0 0 0 0,0 1 0 0 0,0 1 0 0 0,0-1 0 0 0,0 0 0 0 0,0 0 0 0 0,0 2 0 0 0,0-2 0 0 0,0 1 0 0 0,0 4 0 0 0,0 7 0 0 0,-2 4 0 0 0,-1 5 0 0 0,0 3 0 0 0,1 6 0 0 0,-2 0 0 0 0,0 0 0 0 0,1 0 0 0 0,0 0 0 0 0,2 3 0 0 0,-5 0 0 0 0,0 0 0 0 0,0-1 0 0 0,2 2 0 0 0,1 0 0 0 0,-1-3 0 0 0,0-1 0 0 0,1-2 0 0 0,1 3 0 0 0,0 1 0 0 0,2 0 0 0 0,-1 0 0 0 0,1 1 0 0 0,0 1 0 0 0,1-1 0 0 0,-3-3 0 0 0,-1-1 0 0 0,0 2 0 0 0,1 0 0 0 0,0 0 0 0 0,1 0 0 0 0,1 2 0 0 0,-1 1 0 0 0,1-1 0 0 0,1-3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41228 1713 16383 0 0,'0'2'0'0'0,"0"4"0"0"0,0 2 0 0 0,0 4 0 0 0,-2 1 0 0 0,-1-1 0 0 0,0 1 0 0 0,-1-2 0 0 0,-1-1 0 0 0,2 2 0 0 0,0 2 0 0 0,1 0 0 0 0,-1 0 0 0 0,-1 3 0 0 0,2 0 0 0 0,-3-1 0 0 0,1-1 0 0 0,0 2 0 0 0,-3 0 0 0 0,0 0 0 0 0,0-2 0 0 0,2 2 0 0 0,0-2 0 0 0,0-2 0 0 0,1-1 0 0 0,-1-2 0 0 0,1 0 0 0 0,0 1 0 0 0,2 3 0 0 0,-2-3 0 0 0,1 1 0 0 0,-1-1 0 0 0,2 2 0 0 0,-4 0 0 0 0,0-1 0 0 0,0 0 0 0 0,1 1 0 0 0,2 1 0 0 0,-1 2 0 0 0,0-1 0 0 0,1 1 0 0 0,1 0 0 0 0,0 1 0 0 0,0-3 0 0 0,-2-1 0 0 0,2-1 0 0 0,-1 2 0 0 0,2 1 0 0 0,0-1 0 0 0,1 1 0 0 0,0 2 0 0 0,4-5 0 0 0,4-4 0 0 0,1-5 0 0 0,-2-6 0 0 0,1-2 0 0 0,-1-5 0 0 0,-2-3 0 0 0,-2-1 0 0 0,-1-1 0 0 0,-1-2 0 0 0,-1 0 0 0 0,0 0 0 0 0,-1 1 0 0 0,1-1 0 0 0,0 0 0 0 0,0 0 0 0 0,-1 2 0 0 0,1-2 0 0 0,0 0 0 0 0,0 1 0 0 0,0 1 0 0 0,0-2 0 0 0,0 0 0 0 0,0 1 0 0 0,0 1 0 0 0,0-2 0 0 0,0 0 0 0 0,0 1 0 0 0,0 1 0 0 0,0-2 0 0 0,0 0 0 0 0,0 1 0 0 0,0 1 0 0 0,0-2 0 0 0,-4 0 0 0 0,-2 1 0 0 0,0 1 0 0 0,2-2 0 0 0,1 0 0 0 0,1 1 0 0 0,-2 3 0 0 0,1 1 0 0 0,0-1 0 0 0,1-1 0 0 0,-1 2 0 0 0,-1 1 0 0 0,-2 2 0 0 0,1 0 0 0 0,-4 2 0 0 0,-2 3 0 0 0,-2 1 0 0 0,2 3 0 0 0,2 7 0 0 0,1 2 0 0 0,2 1 0 0 0,1 2 0 0 0,-2-2 0 0 0,0 0 0 0 0,1 3 0 0 0,1 1 0 0 0,2 1 0 0 0,-1-1 0 0 0,1 3 0 0 0,0 0 0 0 0,1-1 0 0 0,-2 0 0 0 0,1 0 0 0 0,-1 1 0 0 0,2 0 0 0 0,-2-4 0 0 0,1-1 0 0 0,0 1 0 0 0,0 1 0 0 0,2 0 0 0 0,-5 0 0 0 0,0 2 0 0 0,0 1 0 0 0,2-1 0 0 0,-1-2 0 0 0,0-3 0 0 0,1 3 0 0 0,2 0 0 0 0,0 0 0 0 0,1 0 0 0 0,1 3 0 0 0,0-1 0 0 0,0 0 0 0 0,3-2 0 0 0,2-5 0 0 0,3-3 0 0 0,3-3 0 0 0,3-1 0 0 0,-1-6 0 0 0,1-3 0 0 0,-1 1 0 0 0,-3-2 0 0 0,0 2 0 0 0,-2-2 0 0 0,2 2 0 0 0,-1-2 0 0 0,-1-2 0 0 0,-1-1 0 0 0,-1 0 0 0 0,-2 0 0 0 0,-1-2 0 0 0,1-1 0 0 0,0-2 0 0 0,-1 0 0 0 0,1 1 0 0 0,0-2 0 0 0,0 0 0 0 0,-2 1 0 0 0,4 0 0 0 0,1-1 0 0 0,-1 0 0 0 0,-1 1 0 0 0,-2 1 0 0 0,1-2 0 0 0,-1 0 0 0 0,1 1 0 0 0,-2 1 0 0 0,-1-2 0 0 0,0 0 0 0 0,1 1 0 0 0,1 1 0 0 0,0-2 0 0 0,-1-2 0 0 0,-1 0 0 0 0,0-2 0 0 0,0 2 0 0 0,-1 0 0 0 0,0 3 0 0 0,2-2 0 0 0,1 1 0 0 0,-1 1 0 0 0,1 1 0 0 0,-2-2 0 0 0,0 1 0 0 0,0-1 0 0 0,-1 2 0 0 0,0-1 0 0 0,0-1 0 0 0,0 1 0 0 0,0 0 0 0 0,-1 0 0 0 0,1-1 0 0 0,0 1 0 0 0,0 0 0 0 0,0-1 0 0 0,0 1 0 0 0,0-1 0 0 0,0 2 0 0 0,0-2 0 0 0,0 1 0 0 0,0-1 0 0 0,0 2 0 0 0,0-2 0 0 0,0 5 0 0 0,-2 4 0 0 0,-1 6 0 0 0,0 5 0 0 0,-3 6 0 0 0,-2 5 0 0 0,2 1 0 0 0,0 1 0 0 0,3 2 0 0 0,-1 0 0 0 0,0 0 0 0 0,1-2 0 0 0,1 1 0 0 0,0 0 0 0 0,-1-3 0 0 0,0-1 0 0 0,1 3 0 0 0,-1 1 0 0 0,0 1 0 0 0,-1-2 0 0 0,1 4 0 0 0,0 1 0 0 0,2-2 0 0 0,0 1 0 0 0,-4 2 0 0 0,-1-2 0 0 0,1 2 0 0 0,0 0 0 0 0,0-1 0 0 0,0 1 0 0 0,1 0 0 0 0,2-1 0 0 0,0 1 0 0 0,-1 0 0 0 0,0 0 0 0 0,0-1 0 0 0,1 1 0 0 0,1 0 0 0 0,0 1 0 0 0,1 0 0 0 0,0-2 0 0 0,0 0 0 0 0,0 1 0 0 0,0-1 0 0 0,0 0 0 0 0,0-1 0 0 0,0-2 0 0 0,-2 2 0 0 0,-1 1 0 0 0,0-1 0 0 0,1-3 0 0 0,0 2 0 0 0,1-2 0 0 0,1 0 0 0 0,0-2 0 0 0,0 2 0 0 0,0-1 0 0 0,0 0 0 0 0,0 0 0 0 0,0 0 0 0 0,0 1 0 0 0,0-1 0 0 0,0 0 0 0 0,0 0 0 0 0,0 1 0 0 0,0-1 0 0 0,0 0 0 0 0,2-4 0 0 0,1 1 0 0 0,0 1 0 0 0,4-3 0 0 0,0 0 0 0 0,2-3 0 0 0,1-2 0 0 0,2-2 0 0 0,2-3 0 0 0,2-4 0 0 0,0-5 0 0 0,-1-1 0 0 0,-2-1 0 0 0,1 1 0 0 0,-3 0 0 0 0,0-3 0 0 0,0-2 0 0 0,-2 0 0 0 0,0 2 0 0 0,-2 0 0 0 0,3-1 0 0 0,1 1 0 0 0,-1-2 0 0 0,1 1 0 0 0,-3 2 0 0 0,1-3 0 0 0,2-1 0 0 0,0 0 0 0 0,0 0 0 0 0,0-1 0 0 0,-1-1 0 0 0,-1 3 0 0 0,3 2 0 0 0,0 0 0 0 0,-1-2 0 0 0,-2-1 0 0 0,0 0 0 0 0,1 0 0 0 0,2-1 0 0 0,2-3 0 0 0,-1 0 0 0 0,-1 2 0 0 0,-3-1 0 0 0,0 2 0 0 0,3-1 0 0 0,1 2 0 0 0,-2 0 0 0 0,-2 0 0 0 0,0 0 0 0 0,-1 1 0 0 0,0-2 0 0 0,2-1 0 0 0,2 1 0 0 0,-2 1 0 0 0,1-2 0 0 0,0 0 0 0 0,-2 1 0 0 0,2 3 0 0 0,-1 1 0 0 0,1-1 0 0 0,-3-1 0 0 0,1 2 0 0 0,-2 1 0 0 0,0 2 0 0 0,-1 0 0 0 0,-1-2 0 0 0,2 0 0 0 0,1 1 0 0 0,0-2 0 0 0,0 1 0 0 0,0 1 0 0 0,-1-2 0 0 0,-2-1 0 0 0,-2 3 0 0 0,-1 7 0 0 0,-1 5 0 0 0,-1 5 0 0 0,0 6 0 0 0,0 2 0 0 0,-5 1 0 0 0,-1 1 0 0 0,0 1 0 0 0,1 0 0 0 0,0-4 0 0 0,0-1 0 0 0,1 0 0 0 0,1 1 0 0 0,0 0 0 0 0,-1 1 0 0 0,1 0 0 0 0,-2-3 0 0 0,1 1 0 0 0,0 0 0 0 0,2 1 0 0 0,0 0 0 0 0,-3 2 0 0 0,-1 0 0 0 0,0 0 0 0 0,-1 0 0 0 0,1 0 0 0 0,2 1 0 0 0,1 0 0 0 0,1-2 0 0 0,-1-2 0 0 0,-1 0 0 0 0,2 0 0 0 0,0 1 0 0 0,0-1 0 0 0,-1 3 0 0 0,0 0 0 0 0,0 0 0 0 0,1 0 0 0 0,0 1 0 0 0,2 0 0 0 0,-1-1 0 0 0,1-1 0 0 0,0 2 0 0 0,0 0 0 0 0,0-1 0 0 0,1 0 0 0 0,-1 0 0 0 0,2-1 0 0 0,1-2 0 0 0,4-3 0 0 0,3-3 0 0 0,3-2 0 0 0,0-3 0 0 0,4-1 0 0 0,0-1 0 0 0,-1-1 0 0 0,0 0 0 0 0,-3-1 0 0 0,1-2 0 0 0,-1 1 0 0 0,-1-2 0 0 0,-1 1 0 0 0,-3-2 0 0 0,0-2 0 0 0,3-4 0 0 0,2 0 0 0 0,-2 0 0 0 0,1-1 0 0 0,-1 1 0 0 0,-2-3 0 0 0,2 1 0 0 0,0 1 0 0 0,-1 1 0 0 0,1 2 0 0 0,-2 0 0 0 0,0-2 0 0 0,3-1 0 0 0,1-1 0 0 0,-1 0 0 0 0,0 2 0 0 0,-1-4 0 0 0,-2 0 0 0 0,3 1 0 0 0,0 2 0 0 0,-1-2 0 0 0,0 0 0 0 0,0 0 0 0 0,-2 1 0 0 0,2-3 0 0 0,1 1 0 0 0,-1-1 0 0 0,0 2 0 0 0,0-2 0 0 0,-2 0 0 0 0,2 1 0 0 0,-1 1 0 0 0,0-2 0 0 0,1 0 0 0 0,0 1 0 0 0,-1 1 0 0 0,2-2 0 0 0,-1 0 0 0 0,-1 1 0 0 0,-1 1 0 0 0,-1-2 0 0 0,-1-2 0 0 0,1 0 0 0 0,2-2 0 0 0,1 2 0 0 0,-1 0 0 0 0,-1 3 0 0 0,0-2 0 0 0,-1 1 0 0 0,-1 1 0 0 0,0 1 0 0 0,2 3 0 0 0,0-1 0 0 0,0-1 0 0 0,-1 1 0 0 0,-1-1 0 0 0,-1 3 0 0 0,-1-2 0 0 0,1 0 0 0 0,0-1 0 0 0,2 1 0 0 0,1-3 0 0 0,1 2 0 0 0,-2 0 0 0 0,-2 6 0 0 0,-2 6 0 0 0,-3 6 0 0 0,-3 4 0 0 0,-3 5 0 0 0,0 3 0 0 0,-2 0 0 0 0,0 1 0 0 0,0-4 0 0 0,0 1 0 0 0,2 1 0 0 0,-3-1 0 0 0,0 0 0 0 0,-1 2 0 0 0,1 0 0 0 0,0 0 0 0 0,1-1 0 0 0,2 2 0 0 0,0 0 0 0 0,-5 2 0 0 0,1 1 0 0 0,-2 3 0 0 0,0-1 0 0 0,-1 0 0 0 0,2-1 0 0 0,-2-2 0 0 0,1 2 0 0 0,1 0 0 0 0,-1-1 0 0 0,1 2 0 0 0,1 0 0 0 0,-3-2 0 0 0,1-2 0 0 0,0 1 0 0 0,-1-2 0 0 0,3 0 0 0 0,-1 3 0 0 0,3 0 0 0 0,-3-1 0 0 0,-2-1 0 0 0,2 0 0 0 0,2 0 0 0 0,0-2 0 0 0,2 0 0 0 0,2 1 0 0 0,-1-3 0 0 0,0-1 0 0 0,2 0 0 0 0,0-1 0 0 0,2 2 0 0 0,-4-1 0 0 0,-1 0 0 0 0,0-1 0 0 0,2 0 0 0 0,3-2 0 0 0,5-3 0 0 0,3-2 0 0 0,5-2 0 0 0,3-2 0 0 0,0-1 0 0 0,1 0 0 0 0,2-1 0 0 0,0 1 0 0 0,-1-1 0 0 0,-4-1 0 0 0,-1-1 0 0 0,-3-5 0 0 0,2 0 0 0 0,-2-1 0 0 0,1-2 0 0 0,0-1 0 0 0,-1-2 0 0 0,-1 0 0 0 0,0 1 0 0 0,1 3 0 0 0,1 0 0 0 0,-1 2 0 0 0,0 1 0 0 0,-1-4 0 0 0,1-1 0 0 0,-1-2 0 0 0,3 2 0 0 0,-1 1 0 0 0,0 2 0 0 0,1-1 0 0 0,-2-2 0 0 0,0-1 0 0 0,-1-1 0 0 0,2-1 0 0 0,1-2 0 0 0,2 3 0 0 0,-2 2 0 0 0,-1 0 0 0 0,3-2 0 0 0,-1-1 0 0 0,0 2 0 0 0,0-1 0 0 0,-3-3 0 0 0,1 2 0 0 0,-3 1 0 0 0,5 1 0 0 0,0 0 0 0 0,1-2 0 0 0,-1 0 0 0 0,-1-1 0 0 0,1 3 0 0 0,1 2 0 0 0,-1-3 0 0 0,-1 2 0 0 0,-3 1 0 0 0,1-1 0 0 0,2 3 0 0 0,2 0 0 0 0,0-3 0 0 0,1-1 0 0 0,3-1 0 0 0,0 1 0 0 0,-3 2 0 0 0,-1 2 0 0 0,-1-1 0 0 0,2 0 0 0 0,-2 0 0 0 0,0 2 0 0 0,-2 4 0 0 0,-5 3 0 0 0,-4 4 0 0 0,-4 4 0 0 0,-1 2 0 0 0,-3 5 0 0 0,1 2 0 0 0,-2-2 0 0 0,1-1 0 0 0,-3-3 0 0 0,1 0 0 0 0,1 1 0 0 0,2 3 0 0 0,0-3 0 0 0,2 0 0 0 0,-2-2 0 0 0,1 0 0 0 0,-2 2 0 0 0,-3 2 0 0 0,0 1 0 0 0,-1 0 0 0 0,-1 2 0 0 0,2 1 0 0 0,0-3 0 0 0,3-1 0 0 0,-3-1 0 0 0,-2-2 0 0 0,2 1 0 0 0,1 1 0 0 0,2-1 0 0 0,0-1 0 0 0,1 1 0 0 0,0 2 0 0 0,-3 0 0 0 0,1-1 0 0 0,-2 0 0 0 0,0-2 0 0 0,1 0 0 0 0,2 2 0 0 0,0-1 0 0 0,1 0 0 0 0,2 1 0 0 0,-3-3 0 0 0,0 0 0 0 0,0 3 0 0 0,1 0 0 0 0,0-1 0 0 0,1 0 0 0 0,4-1 0 0 0,5-3 0 0 0,3-2 0 0 0,3-2 0 0 0,4-2 0 0 0,2-1 0 0 0,0 0 0 0 0,1-1 0 0 0,-4-4 0 0 0,1-1 0 0 0,-3-2 0 0 0,1 0 0 0 0,-1 0 0 0 0,0-2 0 0 0,-2-3 0 0 0,3 1 0 0 0,-2 0 0 0 0,1 2 0 0 0,-3 0 0 0 0,1 3 0 0 0,-2-1 0 0 0,0-3 0 0 0,4-1 0 0 0,-1-2 0 0 0,1 2 0 0 0,-2 1 0 0 0,0 2 0 0 0,-2-2 0 0 0,1-1 0 0 0,-2 0 0 0 0,3 1 0 0 0,0 0 0 0 0,1-2 0 0 0,-2-1 0 0 0,0 2 0 0 0,-1 0 0 0 0,-2 1 0 0 0,1 2 0 0 0,-1-3 0 0 0,3 2 0 0 0,0 0 0 0 0,-1-1 0 0 0,0 2 0 0 0,0 0 0 0 0,0 2 0 0 0,-1-3 0 0 0,1 1 0 0 0,-1-1 0 0 0,-2 0 0 0 0,4 1 0 0 0,-1 0 0 0 0,2 1 0 0 0,-1-2 0 0 0,0 1 0 0 0,-1-1 0 0 0,0 2 0 0 0,0 0 0 0 0,-5 1 0 0 0,-6 1 0 0 0,-5 3 0 0 0,-1 6 0 0 0,-1 2 0 0 0,1 3 0 0 0,1-1 0 0 0,1 2 0 0 0,-2-2 0 0 0,1 1 0 0 0,-1-1 0 0 0,2 3 0 0 0,-1-1 0 0 0,2 1 0 0 0,0-2 0 0 0,1 1 0 0 0,-3-2 0 0 0,0 0 0 0 0,-1-1 0 0 0,2 3 0 0 0,0 0 0 0 0,1 1 0 0 0,-1-2 0 0 0,-3 1 0 0 0,-1 0 0 0 0,0 3 0 0 0,1 0 0 0 0,2 0 0 0 0,0-2 0 0 0,2 0 0 0 0,-3-3 0 0 0,1 1 0 0 0,0 2 0 0 0,-2 1 0 0 0,2 0 0 0 0,0-2 0 0 0,2 0 0 0 0,1 0 0 0 0,-2-1 0 0 0,1 3 0 0 0,-2-1 0 0 0,1 0 0 0 0,3 1 0 0 0,-2-2 0 0 0,2 0 0 0 0,6-1 0 0 0,4-3 0 0 0,5-1 0 0 0,1-3 0 0 0,0-2 0 0 0,3-2 0 0 0,-2-4 0 0 0,-3-4 0 0 0,0 0 0 0 0,-2 0 0 0 0,-2 0 0 0 0,0 1 0 0 0,-1-1 0 0 0,0-2 0 0 0,0-1 0 0 0,0 1 0 0 0,0-3 0 0 0,-2-1 0 0 0,0 1 0 0 0,3 3 0 0 0,1 1 0 0 0,0-2 0 0 0,-2 2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42968 3122 16383 0 0,'-2'0'0'0'0,"-1"2"0"0"0,-4 1 0 0 0,-4 0 0 0 0,-1 2 0 0 0,-2-1 0 0 0,-2 0 0 0 0,1 3 0 0 0,2 1 0 0 0,0-2 0 0 0,0-1 0 0 0,2 1 0 0 0,-1-1 0 0 0,-1-2 0 0 0,0 0 0 0 0,0 1 0 0 0,-3-1 0 0 0,-1 2 0 0 0,1 1 0 0 0,1-2 0 0 0,-2 3 0 0 0,0 1 0 0 0,1-1 0 0 0,0 0 0 0 0,-1-1 0 0 0,0 1 0 0 0,1-1 0 0 0,1-1 0 0 0,3 0 0 0 0,-2 0 0 0 0,1-2 0 0 0,-1 4 0 0 0,1 1 0 0 0,-3-2 0 0 0,2 1 0 0 0,1-1 0 0 0,0-1 0 0 0,1 0 0 0 0,-3 0 0 0 0,0-2 0 0 0,-1 2 0 0 0,1 0 0 0 0,-1-2 0 0 0,1 4 0 0 0,2 0 0 0 0,0 0 0 0 0,1 0 0 0 0,-3-1 0 0 0,0 1 0 0 0,-1-1 0 0 0,1-1 0 0 0,3 0 0 0 0,-1 0 0 0 0,-1-2 0 0 0,3 4 0 0 0,0 1 0 0 0,0-2 0 0 0,2 1 0 0 0,-2-1 0 0 0,-1 1 0 0 0,-1-1 0 0 0,2 1 0 0 0,0-1 0 0 0,3 3 0 0 0,-3 2 0 0 0,1 2 0 0 0,1-2 0 0 0,0 0 0 0 0,3 2 0 0 0,3 1 0 0 0,3-1 0 0 0,4-4 0 0 0,1 0 0 0 0,3-3 0 0 0,1-1 0 0 0,4-2 0 0 0,3-2 0 0 0,-1-1 0 0 0,1 0 0 0 0,1 0 0 0 0,0 0 0 0 0,0-1 0 0 0,-1 1 0 0 0,1 0 0 0 0,0 0 0 0 0,-1-1 0 0 0,-1 1 0 0 0,2 0 0 0 0,0 0 0 0 0,-1 0 0 0 0,-1 0 0 0 0,-3-4 0 0 0,2-2 0 0 0,-1 1 0 0 0,-1-2 0 0 0,-2 1 0 0 0,1 1 0 0 0,-2-1 0 0 0,2 1 0 0 0,1-1 0 0 0,1 1 0 0 0,-2-4 0 0 0,0 0 0 0 0,2 2 0 0 0,-1-1 0 0 0,-1 1 0 0 0,1 0 0 0 0,0-1 0 0 0,2 1 0 0 0,-1-4 0 0 0,0 2 0 0 0,-3-2 0 0 0,0 3 0 0 0,-3-1 0 0 0,0 2 0 0 0,0-1 0 0 0,1 2 0 0 0,1-3 0 0 0,1 0 0 0 0,-2 0 0 0 0,0 0 0 0 0,-1 1 0 0 0,0-1 0 0 0,0-4 0 0 0,2 1 0 0 0,0 0 0 0 0,-2 0 0 0 0,1 2 0 0 0,-2 0 0 0 0,1 3 0 0 0,-1-3 0 0 0,-2-2 0 0 0,-1 0 0 0 0,1-1 0 0 0,0-3 0 0 0,-1-1 0 0 0,-1 1 0 0 0,-3 3 0 0 0,-5 3 0 0 0,-5 4 0 0 0,-2 2 0 0 0,-1 3 0 0 0,-3 1 0 0 0,0 0 0 0 0,0 1 0 0 0,0 0 0 0 0,0-1 0 0 0,0 1 0 0 0,0-1 0 0 0,2 0 0 0 0,-2 0 0 0 0,0 0 0 0 0,1 0 0 0 0,1 0 0 0 0,-2 0 0 0 0,0 0 0 0 0,1 0 0 0 0,1 0 0 0 0,2 5 0 0 0,0 0 0 0 0,2 3 0 0 0,3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43709 2249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43630 1614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43815 2064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43868 2434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1.98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40587 2090 16383 0 0,'0'2'0'0'0,"0"6"0"0"0,0 3 0 0 0,0 2 0 0 0,0 1 0 0 0,0 2 0 0 0,0 2 0 0 0,0-1 0 0 0,0-1 0 0 0,0 1 0 0 0,0 0 0 0 0,0 0 0 0 0,0-2 0 0 0,0 2 0 0 0,0 0 0 0 0,0-1 0 0 0,0-1 0 0 0,0 2 0 0 0,0 0 0 0 0,5-3 0 0 0,0-2 0 0 0,1 0 0 0 0,1-3 0 0 0,-1 2 0 0 0,1-1 0 0 0,-1 0 0 0 0,1-2 0 0 0,4-1 0 0 0,2-1 0 0 0,1-1 0 0 0,0-2 0 0 0,3 0 0 0 0,-2-2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42490 2487 16383 0 0,'-2'0'0'0'0,"-4"0"0"0"0,-2 0 0 0 0,-4 0 0 0 0,-3 0 0 0 0,2 2 0 0 0,0 1 0 0 0,1 0 0 0 0,2 4 0 0 0,-2 0 0 0 0,-1 0 0 0 0,2 0 0 0 0,1-1 0 0 0,-1-1 0 0 0,-2-1 0 0 0,-2-3 0 0 0,0 3 0 0 0,0-1 0 0 0,-2-1 0 0 0,2 3 0 0 0,2-1 0 0 0,0-1 0 0 0,1 0 0 0 0,2 3 0 0 0,-2 1 0 0 0,-1-1 0 0 0,0-2 0 0 0,1 2 0 0 0,2-1 0 0 0,-3-2 0 0 0,-1 0 0 0 0,0 0 0 0 0,-1 1 0 0 0,-1-1 0 0 0,-1-1 0 0 0,3 2 0 0 0,1 0 0 0 0,1-1 0 0 0,-2-1 0 0 0,2 4 0 0 0,0 1 0 0 0,0-1 0 0 0,0-2 0 0 0,-3 0 0 0 0,2 0 0 0 0,1-1 0 0 0,-1 1 0 0 0,1-2 0 0 0,2 1 0 0 0,-2 1 0 0 0,-1-1 0 0 0,0-1 0 0 0,1 2 0 0 0,2 0 0 0 0,-3-1 0 0 0,-1-1 0 0 0,-1 0 0 0 0,3 3 0 0 0,1 1 0 0 0,-2 0 0 0 0,-2-2 0 0 0,1-1 0 0 0,2 1 0 0 0,1 0 0 0 0,-3-1 0 0 0,0 2 0 0 0,0-1 0 0 0,-1 0 0 0 0,4 1 0 0 0,-2-1 0 0 0,-1 0 0 0 0,0-2 0 0 0,3 4 0 0 0,0 1 0 0 0,-2-1 0 0 0,-1-1 0 0 0,2 0 0 0 0,1 0 0 0 0,-1-2 0 0 0,-1 0 0 0 0,0 1 0 0 0,1-1 0 0 0,0 0 0 0 0,0 2 0 0 0,-3-1 0 0 0,0 0 0 0 0,1 3 0 0 0,2 0 0 0 0,0 0 0 0 0,3 0 0 0 0,-3-1 0 0 0,2-1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1.98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40864 1958 16383 0 0,'-2'0'0'0'0,"-1"2"0"0"0,0 5 0 0 0,1 4 0 0 0,0 2 0 0 0,1 2 0 0 0,1 1 0 0 0,0 1 0 0 0,0 0 0 0 0,0-1 0 0 0,0 2 0 0 0,0-1 0 0 0,0-1 0 0 0,0 0 0 0 0,0 1 0 0 0,0-1 0 0 0,0 1 0 0 0,5-2 0 0 0,0 2 0 0 0,1-1 0 0 0,-1 1 0 0 0,-2-2 0 0 0,-1 2 0 0 0,-1-1 0 0 0,-1 1 0 0 0,0-2 0 0 0,0 2 0 0 0,0 0 0 0 0,0-1 0 0 0,2-3 0 0 0,0-2 0 0 0,1 3 0 0 0,-1 0 0 0 0,0 0 0 0 0,-1 0 0 0 0,-1 2 0 0 0,3-1 0 0 0,0-2 0 0 0,0 0 0 0 0,-1-1 0 0 0,1-2 0 0 0,1 2 0 0 0,4-1 0 0 0,2-3 0 0 0,3-3 0 0 0,0-1 0 0 0,-1-5 0 0 0,1-1 0 0 0,1-1 0 0 0,-2-2 0 0 0,-1 0 0 0 0,-2-2 0 0 0,-1 1 0 0 0,-1-3 0 0 0,2 0 0 0 0,0-1 0 0 0,-2 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40916 2068 16383 0 0,'-3'0'0'0'0,"-2"0"0"0"0,-1 3 0 0 0,1 2 0 0 0,2 3 0 0 0,0 4 0 0 0,1 3 0 0 0,6-2 0 0 0,4-2 0 0 0,1-6 0 0 0,0-4 0 0 0,2-1 0 0 0,-1-4 0 0 0,2-1 0 0 0,1-1 0 0 0,0-1 0 0 0,1 0 0 0 0,2-4 0 0 0,1 0 0 0 0,-3-1 0 0 0,-2 3 0 0 0,0 0 0 0 0,2 1 0 0 0,1 0 0 0 0,0 2 0 0 0,-2-3 0 0 0,-2 0 0 0 0,2 2 0 0 0,2-1 0 0 0,-1 0 0 0 0,0 0 0 0 0,-2 0 0 0 0,1 1 0 0 0,1-2 0 0 0,0 0 0 0 0,-3-1 0 0 0,0 1 0 0 0,2 1 0 0 0,1 1 0 0 0,0 0 0 0 0,0 0 0 0 0,-2-2 0 0 0,1 0 0 0 0,1 0 0 0 0,0 0 0 0 0,-3 1 0 0 0,0 1 0 0 0,2 2 0 0 0,-2-1 0 0 0,1 1 0 0 0,-3-3 0 0 0,0 0 0 0 0,-2-1 0 0 0,1 1 0 0 0,-2-1 0 0 0,-4 2 0 0 0,-7 2 0 0 0,-4 1 0 0 0,-1 7 0 0 0,-1 2 0 0 0,1 3 0 0 0,1-1 0 0 0,-3 0 0 0 0,0 0 0 0 0,1-2 0 0 0,1 2 0 0 0,1 3 0 0 0,0 1 0 0 0,1 0 0 0 0,-3 0 0 0 0,-1 1 0 0 0,-1 3 0 0 0,2 1 0 0 0,0-3 0 0 0,2 0 0 0 0,-1-4 0 0 0,0 0 0 0 0,0-2 0 0 0,2 3 0 0 0,0-2 0 0 0,1 2 0 0 0,0-2 0 0 0,1 0 0 0 0,-3-1 0 0 0,0 0 0 0 0,-1-1 0 0 0,2 3 0 0 0,2 3 0 0 0,-1-2 0 0 0,2 0 0 0 0,-1-1 0 0 0,1-1 0 0 0,-4-1 0 0 0,0 3 0 0 0,2 1 0 0 0,4-1 0 0 0,4-2 0 0 0,5-2 0 0 0,6-3 0 0 0,0-3 0 0 0,1-2 0 0 0,0-1 0 0 0,1-2 0 0 0,1 0 0 0 0,1 0 0 0 0,-2 0 0 0 0,-1 0 0 0 0,-4-1 0 0 0,0 0 0 0 0,3 2 0 0 0,0-4 0 0 0,2 0 0 0 0,-2-1 0 0 0,-1 2 0 0 0,2-2 0 0 0,1 2 0 0 0,1 2 0 0 0,-3 0 0 0 0,-1 0 0 0 0,2-3 0 0 0,2-1 0 0 0,-1 2 0 0 0,-2 0 0 0 0,-1 0 0 0 0,3 1 0 0 0,0 0 0 0 0,0-1 0 0 0,1-4 0 0 0,1 1 0 0 0,-2-1 0 0 0,0 2 0 0 0,-2-1 0 0 0,1 3 0 0 0,-3-1 0 0 0,2 2 0 0 0,1 1 0 0 0,-2-2 0 0 0,-1-1 0 0 0,-1 0 0 0 0,-1 0 0 0 0,-1 0 0 0 0,2 1 0 0 0,0 0 0 0 0,0 1 0 0 0,-1-4 0 0 0,1 1 0 0 0,-2 0 0 0 0,-2-2 0 0 0,-2 0 0 0 0,-5 1 0 0 0,-6 2 0 0 0,0-1 0 0 0,-2 0 0 0 0,-1 2 0 0 0,-3 2 0 0 0,-2 2 0 0 0,1 2 0 0 0,-1 0 0 0 0,-1 1 0 0 0,0 1 0 0 0,0-1 0 0 0,2 0 0 0 0,2 3 0 0 0,0 0 0 0 0,-1 0 0 0 0,1 2 0 0 0,-1-1 0 0 0,3 2 0 0 0,-2 0 0 0 0,2 3 0 0 0,1 0 0 0 0,1 1 0 0 0,1-1 0 0 0,1-1 0 0 0,0-1 0 0 0,1 1 0 0 0,-3-2 0 0 0,0 3 0 0 0,-1 0 0 0 0,2 1 0 0 0,0 0 0 0 0,1 2 0 0 0,-1-2 0 0 0,2 1 0 0 0,1 2 0 0 0,-2-1 0 0 0,-1-1 0 0 0,0 0 0 0 0,0 2 0 0 0,2 2 0 0 0,0-2 0 0 0,1-1 0 0 0,1 0 0 0 0,-1 2 0 0 0,0 1 0 0 0,2 0 0 0 0,-4-1 0 0 0,0 3 0 0 0,0 0 0 0 0,3-1 0 0 0,-2-2 0 0 0,1-3 0 0 0,2 3 0 0 0,0 0 0 0 0,2 0 0 0 0,0 0 0 0 0,1 3 0 0 0,0-1 0 0 0,0 0 0 0 0,-2 0 0 0 0,-1 1 0 0 0,1 0 0 0 0,0-1 0 0 0,0-1 0 0 0,1 2 0 0 0,1 0 0 0 0,4-3 0 0 0,4-2 0 0 0,3-2 0 0 0,1-4 0 0 0,4-2 0 0 0,1-2 0 0 0,0-1 0 0 0,-1-2 0 0 0,1 1 0 0 0,1-1 0 0 0,-2 1 0 0 0,0-1 0 0 0,1 1 0 0 0,-1 0 0 0 0,1 0 0 0 0,-2 0 0 0 0,2 0 0 0 0,-3-5 0 0 0,-1-1 0 0 0,0-1 0 0 0,-1-1 0 0 0,-2 0 0 0 0,2 1 0 0 0,1 1 0 0 0,-2 0 0 0 0,-1 1 0 0 0,-1-3 0 0 0,-1 0 0 0 0,-1-2 0 0 0,2 2 0 0 0,2 0 0 0 0,1-2 0 0 0,2-2 0 0 0,1-3 0 0 0,0 1 0 0 0,-2 1 0 0 0,-2 1 0 0 0,-2-1 0 0 0,-1-2 0 0 0,-3 0 0 0 0,-2 1 0 0 0,-1-2 0 0 0,-2-1 0 0 0,-4 3 0 0 0,-5 4 0 0 0,0 1 0 0 0,-1 2 0 0 0,-1 3 0 0 0,-3 1 0 0 0,-1 2 0 0 0,2 5 0 0 0,0 2 0 0 0,3 2 0 0 0,4 2 0 0 0,1 2 0 0 0,3 3 0 0 0,2 1 0 0 0,0 0 0 0 0,5-3 0 0 0,1-1 0 0 0,2-2 0 0 0,3-4 0 0 0,0-2 0 0 0,-1 2 0 0 0,2 1 0 0 0,2-2 0 0 0,0-1 0 0 0,0-1 0 0 0,2-2 0 0 0,1 0 0 0 0,-1-1 0 0 0,-1 0 0 0 0,2-1 0 0 0,0 1 0 0 0,0 0 0 0 0,-2 0 0 0 0,2 0 0 0 0,0 0 0 0 0,-1 0 0 0 0,-1 0 0 0 0,2 0 0 0 0,0 0 0 0 0,-1 0 0 0 0,-1 0 0 0 0,2 0 0 0 0,0 0 0 0 0,-1-3 0 0 0,-1 0 0 0 0,2 1 0 0 0,0-1 0 0 0,-1 0 0 0 0,-1-1 0 0 0,2 0 0 0 0,-2 0 0 0 0,-2-1 0 0 0,0 1 0 0 0,-1 2 0 0 0,-2-4 0 0 0,1-1 0 0 0,0-1 0 0 0,-1 0 0 0 0,1 2 0 0 0,-2 0 0 0 0,0 0 0 0 0,-2 0 0 0 0,-1-4 0 0 0,-3-2 0 0 0,-1-2 0 0 0,-4 2 0 0 0,-1 1 0 0 0,3 1 0 0 0,0 0 0 0 0,5 0 0 0 0,2 0 0 0 0,2 2 0 0 0,-1-1 0 0 0,-2 0 0 0 0,1 1 0 0 0,-1-2 0 0 0,0 0 0 0 0,0 0 0 0 0,3 1 0 0 0,0 1 0 0 0,0-1 0 0 0,2 0 0 0 0,-2-1 0 0 0,0 0 0 0 0,-1 0 0 0 0,2 1 0 0 0,-1 1 0 0 0,1 1 0 0 0,0 2 0 0 0,0-1 0 0 0,-1 1 0 0 0,-4 2 0 0 0,-7 0 0 0 0,-3 4 0 0 0,-3 2 0 0 0,-1 4 0 0 0,0 1 0 0 0,1 1 0 0 0,0 0 0 0 0,1 0 0 0 0,-3-1 0 0 0,1 0 0 0 0,1 3 0 0 0,1-1 0 0 0,0 1 0 0 0,3 1 0 0 0,-1-2 0 0 0,0-1 0 0 0,2 3 0 0 0,-2 2 0 0 0,1 0 0 0 0,-4-2 0 0 0,-1-1 0 0 0,2 3 0 0 0,0-2 0 0 0,0-1 0 0 0,2 1 0 0 0,4-2 0 0 0,5-3 0 0 0,1-7 0 0 0,0-6 0 0 0,1-1 0 0 0,0-3 0 0 0,-2-1 0 0 0,0-3 0 0 0,-2-2 0 0 0,-1 0 0 0 0,1 3 0 0 0,1 1 0 0 0,0-2 0 0 0,-1 0 0 0 0,-1-1 0 0 0,0 1 0 0 0,-1-3 0 0 0,0 1 0 0 0,0 0 0 0 0,0 0 0 0 0,0-1 0 0 0,0 0 0 0 0,0 1 0 0 0,0 1 0 0 0,0-2 0 0 0,-2 0 0 0 0,-1 1 0 0 0,-5 3 0 0 0,0 1 0 0 0,-1 3 0 0 0,-2 3 0 0 0,0 3 0 0 0,-4 1 0 0 0,-1 2 0 0 0,2 2 0 0 0,2 6 0 0 0,2 3 0 0 0,1 1 0 0 0,2-1 0 0 0,-3-1 0 0 0,2-1 0 0 0,-2 3 0 0 0,2 2 0 0 0,0-2 0 0 0,1-1 0 0 0,2 0 0 0 0,0-1 0 0 0,0 1 0 0 0,-3-1 0 0 0,0 1 0 0 0,1-1 0 0 0,-1-1 0 0 0,2 0 0 0 0,-1-1 0 0 0,1 1 0 0 0,1 3 0 0 0,0-2 0 0 0,0 1 0 0 0,2-1 0 0 0,-4 0 0 0 0,-1 1 0 0 0,2 1 0 0 0,1 1 0 0 0,0-1 0 0 0,0-1 0 0 0,1 2 0 0 0,2 1 0 0 0,0 0 0 0 0,4-2 0 0 0,3-3 0 0 0,3-3 0 0 0,2-2 0 0 0,0-7 0 0 0,3-3 0 0 0,-2-2 0 0 0,0 0 0 0 0,1-1 0 0 0,0 1 0 0 0,-2 0 0 0 0,1 1 0 0 0,2-2 0 0 0,1 0 0 0 0,-3-1 0 0 0,0 1 0 0 0,2 3 0 0 0,-1 0 0 0 0,-1 1 0 0 0,1-1 0 0 0,0 0 0 0 0,-2-3 0 0 0,2 1 0 0 0,-2-2 0 0 0,1 2 0 0 0,0 2 0 0 0,-2-1 0 0 0,-2 0 0 0 0,-7 0 0 0 0,-6 1 0 0 0,-3 3 0 0 0,-4 0 0 0 0,-3 2 0 0 0,-1 1 0 0 0,0 0 0 0 0,1 0 0 0 0,-2 1 0 0 0,0-1 0 0 0,4 2 0 0 0,1 1 0 0 0,1 0 0 0 0,3 4 0 0 0,-2 1 0 0 0,-1-2 0 0 0,1 1 0 0 0,1 0 0 0 0,-1-2 0 0 0,-2 0 0 0 0,-2 0 0 0 0,0-1 0 0 0,2 0 0 0 0,2 1 0 0 0,-3-2 0 0 0,2 4 0 0 0,1 1 0 0 0,1 0 0 0 0,1 0 0 0 0,2 0 0 0 0,0-1 0 0 0,1 1 0 0 0,1 3 0 0 0,3 1 0 0 0,2 0 0 0 0,7 0 0 0 0,4-3 0 0 0,2-3 0 0 0,1-1 0 0 0,3-3 0 0 0,1-1 0 0 0,-1-1 0 0 0,-3-5 0 0 0,-2-1 0 0 0,-3-3 0 0 0,2 1 0 0 0,-2 0 0 0 0,1 1 0 0 0,-2-1 0 0 0,0 1 0 0 0,-1-2 0 0 0,-2-3 0 0 0,0 2 0 0 0,0-1 0 0 0,3 3 0 0 0,0-1 0 0 0,-1-2 0 0 0,-2-2 0 0 0,-4 1 0 0 0,-4 1 0 0 0,-4 2 0 0 0,-5 2 0 0 0,-3 3 0 0 0,-1 2 0 0 0,0 1 0 0 0,-2 1 0 0 0,0 0 0 0 0,1 1 0 0 0,4 4 0 0 0,1 1 0 0 0,-2 0 0 0 0,2 1 0 0 0,1-1 0 0 0,0 1 0 0 0,-1 0 0 0 0,-2-3 0 0 0,1 2 0 0 0,0-1 0 0 0,1-2 0 0 0,2 4 0 0 0,0 1 0 0 0,-2 0 0 0 0,-1 0 0 0 0,-1 0 0 0 0,-1-1 0 0 0,-1 1 0 0 0,2 3 0 0 0,0-1 0 0 0,1-1 0 0 0,1 0 0 0 0,-3-2 0 0 0,2 0 0 0 0,0-1 0 0 0,1-2 0 0 0,2 2 0 0 0,1-2 0 0 0,1 4 0 0 0,-1 0 0 0 0,-3 0 0 0 0,2-1 0 0 0,0-1 0 0 0,1 1 0 0 0,1-1 0 0 0,-3 1 0 0 0,-2-1 0 0 0,1 3 0 0 0,1 2 0 0 0,2 2 0 0 0,6-2 0 0 0,8-2 0 0 0,3-3 0 0 0,4-3 0 0 0,3-1 0 0 0,2-2 0 0 0,1 0 0 0 0,-2-1 0 0 0,-2-4 0 0 0,0-1 0 0 0,-3-2 0 0 0,-2-2 0 0 0,-3-1 0 0 0,-5 1 0 0 0,-2-3 0 0 0,-4 2 0 0 0,-3 2 0 0 0,0 1 0 0 0,-3 2 0 0 0,-2 1 0 0 0,1 0 0 0 0,1 0 0 0 0,0 2 0 0 0,1-2 0 0 0,-1 1 0 0 0,-2 1 0 0 0,2-4 0 0 0,0-1 0 0 0,1 2 0 0 0,-4 1 0 0 0,-1 0 0 0 0,0 0 0 0 0,0 1 0 0 0,3 0 0 0 0,-1-1 0 0 0,-1 2 0 0 0,0 0 0 0 0,3-1 0 0 0,0 1 0 0 0,-2 0 0 0 0,-1 0 0 0 0,0 2 0 0 0,0 0 0 0 0,2-4 0 0 0,-1-1 0 0 0,-1 1 0 0 0,0 1 0 0 0,1 0 0 0 0,1 0 0 0 0,-1 0 0 0 0,0 1 0 0 0,-1 1 0 0 0,1 1 0 0 0,-3 0 0 0 0,2-2 0 0 0,0 0 0 0 0,2 1 0 0 0,-1 0 0 0 0,-1 0 0 0 0,-2 1 0 0 0,1 1 0 0 0,0-2 0 0 0,-2-1 0 0 0,0 0 0 0 0,1 1 0 0 0,0 0 0 0 0,-1 1 0 0 0,0 1 0 0 0,1-5 0 0 0,1 0 0 0 0,-2-1 0 0 0,0 2 0 0 0,1 1 0 0 0,1 1 0 0 0,-2 1 0 0 0,0 0 0 0 0,1 1 0 0 0,1 0 0 0 0,-2 1 0 0 0,0-1 0 0 0,1 0 0 0 0,1 2 0 0 0,-2 2 0 0 0,0-2 0 0 0,1 1 0 0 0,1 0 0 0 0,-2 1 0 0 0,0 0 0 0 0,1 0 0 0 0,1 1 0 0 0,-2-1 0 0 0,2 3 0 0 0,2 0 0 0 0,0 0 0 0 0,1-2 0 0 0,-2 0 0 0 0,-2 0 0 0 0,1-1 0 0 0,2 0 0 0 0,2 1 0 0 0,-3-2 0 0 0,2 2 0 0 0,1-1 0 0 0,-1 0 0 0 0,3 3 0 0 0,0 0 0 0 0,1 2 0 0 0,-1-1 0 0 0,2-2 0 0 0,4-2 0 0 0,6-1 0 0 0,6-2 0 0 0,4-1 0 0 0,2 0 0 0 0,1 0 0 0 0,2-1 0 0 0,0 1 0 0 0,-3-2 0 0 0,-2-2 0 0 0,-1 2 0 0 0,2-3 0 0 0,1 0 0 0 0,0 2 0 0 0,-2-2 0 0 0,-2 0 0 0 0,2 1 0 0 0,1 1 0 0 0,1 0 0 0 0,-1-1 0 0 0,2 1 0 0 0,-1-4 0 0 0,-2 0 0 0 0,0-2 0 0 0,-1 1 0 0 0,3 2 0 0 0,-2 0 0 0 0,-1 0 0 0 0,1 2 0 0 0,-1-1 0 0 0,2-4 0 0 0,2 0 0 0 0,-1 1 0 0 0,-2 0 0 0 0,-1 1 0 0 0,1 0 0 0 0,1 0 0 0 0,-1 1 0 0 0,-2 0 0 0 0,0-3 0 0 0,-1-3 0 0 0,1 2 0 0 0,-1 0 0 0 0,0 1 0 0 0,-2 0 0 0 0,-2-2 0 0 0,-2-2 0 0 0,-1-1 0 0 0,-2 0 0 0 0,-4 2 0 0 0,-2 3 0 0 0,-3 3 0 0 0,-3 3 0 0 0,-3 2 0 0 0,-2 0 0 0 0,-1 2 0 0 0,1-1 0 0 0,3 3 0 0 0,-1 5 0 0 0,3 3 0 0 0,0 0 0 0 0,2 1 0 0 0,0-1 0 0 0,3 4 0 0 0,1 0 0 0 0,0-1 0 0 0,0-2 0 0 0,2 0 0 0 0,1 2 0 0 0,-4 1 0 0 0,-1 0 0 0 0,2 0 0 0 0,0 1 0 0 0,2 1 0 0 0,1-1 0 0 0,1 0 0 0 0,1 1 0 0 0,0 0 0 0 0,0-1 0 0 0,1-1 0 0 0,-1 2 0 0 0,2-2 0 0 0,4-2 0 0 0,2-3 0 0 0,4-3 0 0 0,3-2 0 0 0,-2-1 0 0 0,0 0 0 0 0,-1-2 0 0 0,3 0 0 0 0,0-1 0 0 0,1-1 0 0 0,-1 0 0 0 0,1 0 0 0 0,1 0 0 0 0,0 0 0 0 0,-2 0 0 0 0,2 0 0 0 0,0 0 0 0 0,-1 0 0 0 0,-1-5 0 0 0,2-1 0 0 0,0 1 0 0 0,-3-2 0 0 0,-2 1 0 0 0,0 1 0 0 0,2-1 0 0 0,1 1 0 0 0,-1-1 0 0 0,1 1 0 0 0,2 1 0 0 0,-1-4 0 0 0,1 0 0 0 0,-4 0 0 0 0,-1 0 0 0 0,1 0 0 0 0,1 1 0 0 0,1-1 0 0 0,-1 2 0 0 0,2-3 0 0 0,1 0 0 0 0,-1-1 0 0 0,-1 2 0 0 0,-2-1 0 0 0,0 2 0 0 0,1 0 0 0 0,-1 0 0 0 0,-1-2 0 0 0,-2 0 0 0 0,-1 0 0 0 0,1 1 0 0 0,1 1 0 0 0,0 1 0 0 0,-1 1 0 0 0,-2-1 0 0 0,1 0 0 0 0,-3-3 0 0 0,4 1 0 0 0,-1-2 0 0 0,-2 0 0 0 0,0-2 0 0 0,0-2 0 0 0,-3-2 0 0 0,-3 0 0 0 0,-5 3 0 0 0,-3 4 0 0 0,-3 2 0 0 0,-4 4 0 0 0,-2 1 0 0 0,-1 2 0 0 0,1 0 0 0 0,-1 1 0 0 0,-1 0 0 0 0,1-1 0 0 0,2 1 0 0 0,-2-1 0 0 0,0 0 0 0 0,0 0 0 0 0,2 0 0 0 0,3 5 0 0 0,-1 1 0 0 0,-1-1 0 0 0,3 2 0 0 0,0-1 0 0 0,1 1 0 0 0,-4-1 0 0 0,0 1 0 0 0,-1 4 0 0 0,0 2 0 0 0,-2-1 0 0 0,3-1 0 0 0,0-2 0 0 0,4 0 0 0 0,0-1 0 0 0,3 1 0 0 0,0 0 0 0 0,1 1 0 0 0,-3-2 0 0 0,0 0 0 0 0,0-1 0 0 0,1 0 0 0 0,2 4 0 0 0,-1-1 0 0 0,2 1 0 0 0,-1-2 0 0 0,1 1 0 0 0,0-1 0 0 0,-2-1 0 0 0,-1 3 0 0 0,2 1 0 0 0,-1-1 0 0 0,1 0 0 0 0,1 0 0 0 0,2 2 0 0 0,1 2 0 0 0,2 0 0 0 0,-1 0 0 0 0,1 2 0 0 0,3-2 0 0 0,2-4 0 0 0,4-3 0 0 0,1-4 0 0 0,4-2 0 0 0,0 1 0 0 0,-1 0 0 0 0,0-1 0 0 0,0 0 0 0 0,2-2 0 0 0,1 1 0 0 0,0-1 0 0 0,-1 0 0 0 0,2-2 0 0 0,0-1 0 0 0,-1 0 0 0 0,-1-2 0 0 0,2 1 0 0 0,0 0 0 0 0,-3-1 0 0 0,-1 0 0 0 0,-2 1 0 0 0,-1-1 0 0 0,1 1 0 0 0,1 0 0 0 0,1-3 0 0 0,0-1 0 0 0,-2 0 0 0 0,2 0 0 0 0,-2 0 0 0 0,0 1 0 0 0,0 2 0 0 0,-2-1 0 0 0,0 1 0 0 0,-1-3 0 0 0,1-1 0 0 0,3 0 0 0 0,0-1 0 0 0,2-2 0 0 0,-3-2 0 0 0,2 1 0 0 0,-2 0 0 0 0,0 2 0 0 0,-2 2 0 0 0,-3-1 0 0 0,1-3 0 0 0,-2-1 0 0 0,-2-1 0 0 0,0 1 0 0 0,-2-3 0 0 0,-1 0 0 0 0,0 1 0 0 0,0 0 0 0 0,-4 4 0 0 0,-3-2 0 0 0,-1 3 0 0 0,-1 2 0 0 0,-3 1 0 0 0,-2 2 0 0 0,-2 2 0 0 0,0 1 0 0 0,0 2 0 0 0,-1 1 0 0 0,0-3 0 0 0,0 1 0 0 0,2-1 0 0 0,-2 1 0 0 0,0 1 0 0 0,0 0 0 0 0,2 1 0 0 0,-2 0 0 0 0,1 0 0 0 0,-1 0 0 0 0,2 0 0 0 0,-2 0 0 0 0,1 0 0 0 0,-1 0 0 0 0,2 0 0 0 0,-2 0 0 0 0,1 0 0 0 0,-1 5 0 0 0,2 1 0 0 0,-2-1 0 0 0,1 2 0 0 0,-1-1 0 0 0,2-1 0 0 0,3 0 0 0 0,-1 0 0 0 0,-1-1 0 0 0,3 1 0 0 0,0 0 0 0 0,0 3 0 0 0,-2 0 0 0 0,1 1 0 0 0,0 0 0 0 0,0-1 0 0 0,0-1 0 0 0,2 1 0 0 0,-2-2 0 0 0,1 3 0 0 0,3 3 0 0 0,0-2 0 0 0,1 0 0 0 0,3 1 0 0 0,3-2 0 0 0,3 3 0 0 0,2-2 0 0 0,4-2 0 0 0,1-2 0 0 0,5-3 0 0 0,2-1 0 0 0,0-1 0 0 0,0-1 0 0 0,1-1 0 0 0,1 1 0 0 0,-2-1 0 0 0,0 1 0 0 0,1 0 0 0 0,0-1 0 0 0,-3-1 0 0 0,-2-1 0 0 0,0 0 0 0 0,2-1 0 0 0,1-1 0 0 0,-1 2 0 0 0,-1-2 0 0 0,-2 0 0 0 0,2 1 0 0 0,-1-3 0 0 0,0-1 0 0 0,-1 2 0 0 0,1-1 0 0 0,3 1 0 0 0,-2-1 0 0 0,-1 1 0 0 0,1 1 0 0 0,-3 0 0 0 0,-1 0 0 0 0,3-3 0 0 0,2-1 0 0 0,-2 0 0 0 0,-1 1 0 0 0,0-1 0 0 0,3 2 0 0 0,-1 0 0 0 0,-1 0 0 0 0,0-2 0 0 0,0 0 0 0 0,-2 0 0 0 0,2-2 0 0 0,1 2 0 0 0,-2 0 0 0 0,0-3 0 0 0,-2-2 0 0 0,-1 2 0 0 0,-1 1 0 0 0,-3-1 0 0 0,4-2 0 0 0,-1-1 0 0 0,0 0 0 0 0,-3 0 0 0 0,-1-1 0 0 0,-1-1 0 0 0,-1 0 0 0 0,-1 2 0 0 0,-3 2 0 0 0,-2 4 0 0 0,-1-1 0 0 0,-2 2 0 0 0,1-1 0 0 0,-3 1 0 0 0,-2 3 0 0 0,-1 1 0 0 0,-1 2 0 0 0,-2 1 0 0 0,0 1 0 0 0,-1 0 0 0 0,1 1 0 0 0,-1 1 0 0 0,0 2 0 0 0,1 1 0 0 0,0 0 0 0 0,4 2 0 0 0,-1-1 0 0 0,-1 1 0 0 0,1 0 0 0 0,1 2 0 0 0,2 0 0 0 0,1 1 0 0 0,-1 1 0 0 0,-1 0 0 0 0,-2-1 0 0 0,2 2 0 0 0,1-1 0 0 0,1 0 0 0 0,-1-2 0 0 0,0-1 0 0 0,0 1 0 0 0,0 4 0 0 0,-1 1 0 0 0,1 1 0 0 0,-2-3 0 0 0,2 0 0 0 0,-1-3 0 0 0,2 2 0 0 0,3 1 0 0 0,0-2 0 0 0,-2 0 0 0 0,2 1 0 0 0,-4 2 0 0 0,1 2 0 0 0,-1 0 0 0 0,1 0 0 0 0,0-3 0 0 0,2 1 0 0 0,0 1 0 0 0,1 0 0 0 0,1 0 0 0 0,-3-3 0 0 0,1 2 0 0 0,0 0 0 0 0,3 1 0 0 0,-2 0 0 0 0,2 2 0 0 0,0 0 0 0 0,2 0 0 0 0,0 0 0 0 0,4 0 0 0 0,3-1 0 0 0,3-4 0 0 0,0-1 0 0 0,1-3 0 0 0,4-2 0 0 0,1-2 0 0 0,1-2 0 0 0,0 0 0 0 0,2-1 0 0 0,0-1 0 0 0,-3-2 0 0 0,-1 0 0 0 0,-1 0 0 0 0,2 0 0 0 0,1 2 0 0 0,-3-3 0 0 0,0 1 0 0 0,-1 0 0 0 0,3-2 0 0 0,1 1 0 0 0,0-2 0 0 0,0 1 0 0 0,1-4 0 0 0,1 0 0 0 0,-3-1 0 0 0,-1 1 0 0 0,-1 3 0 0 0,-3-1 0 0 0,3 2 0 0 0,0 1 0 0 0,-1-1 0 0 0,-1 1 0 0 0,1-4 0 0 0,-2-3 0 0 0,2 1 0 0 0,1 0 0 0 0,1-1 0 0 0,1 2 0 0 0,-3-2 0 0 0,2 0 0 0 0,-2 1 0 0 0,0-1 0 0 0,-2-1 0 0 0,0 2 0 0 0,-3-1 0 0 0,2-2 0 0 0,-2-1 0 0 0,-2 1 0 0 0,3 1 0 0 0,1-1 0 0 0,-2 0 0 0 0,-1-1 0 0 0,-2 0 0 0 0,-1-2 0 0 0,-1 0 0 0 0,-1 0 0 0 0,-1 0 0 0 0,1-1 0 0 0,0 0 0 0 0,-3 3 0 0 0,0 2 0 0 0,-2 2 0 0 0,0 1 0 0 0,-2 3 0 0 0,1-3 0 0 0,-3 0 0 0 0,-1 0 0 0 0,0 1 0 0 0,-1-1 0 0 0,0 3 0 0 0,-4 1 0 0 0,0-1 0 0 0,-1 1 0 0 0,1 2 0 0 0,-2 0 0 0 0,0 2 0 0 0,0 0 0 0 0,2 1 0 0 0,-2 0 0 0 0,0 0 0 0 0,0 0 0 0 0,2 1 0 0 0,3 1 0 0 0,-1 1 0 0 0,1 4 0 0 0,2 2 0 0 0,1 0 0 0 0,1 0 0 0 0,1-1 0 0 0,0 0 0 0 0,1-1 0 0 0,-3 0 0 0 0,1 2 0 0 0,-2 2 0 0 0,2 2 0 0 0,0-2 0 0 0,1 0 0 0 0,-1-3 0 0 0,2 3 0 0 0,1 1 0 0 0,2 1 0 0 0,-3-2 0 0 0,-1-1 0 0 0,1 3 0 0 0,0-1 0 0 0,0 0 0 0 0,1-1 0 0 0,2 1 0 0 0,-1-2 0 0 0,1 2 0 0 0,-1 1 0 0 0,2 1 0 0 0,1-1 0 0 0,0 3 0 0 0,-1 1 0 0 0,-1-1 0 0 0,0-1 0 0 0,1 2 0 0 0,1 0 0 0 0,0 0 0 0 0,0-2 0 0 0,1 2 0 0 0,0 0 0 0 0,0-1 0 0 0,0-1 0 0 0,3-2 0 0 0,0 0 0 0 0,4-2 0 0 0,1 0 0 0 0,2-3 0 0 0,0-2 0 0 0,0 0 0 0 0,-1-1 0 0 0,4-1 0 0 0,0-2 0 0 0,2-1 0 0 0,-3 2 0 0 0,0 0 0 0 0,1 0 0 0 0,1-1 0 0 0,1-1 0 0 0,-1 0 0 0 0,3-1 0 0 0,-1 0 0 0 0,1 0 0 0 0,-2 0 0 0 0,2 0 0 0 0,-2-2 0 0 0,-2-1 0 0 0,0 0 0 0 0,-3-4 0 0 0,-1-1 0 0 0,3 0 0 0 0,1-3 0 0 0,1 0 0 0 0,-2-3 0 0 0,-1 0 0 0 0,-2 1 0 0 0,-3 0 0 0 0,2 3 0 0 0,0 0 0 0 0,-2-2 0 0 0,-1-1 0 0 0,0 1 0 0 0,-1 0 0 0 0,0 1 0 0 0,-2-3 0 0 0,-1 0 0 0 0,0-2 0 0 0,-1 2 0 0 0,-2 1 0 0 0,-1 0 0 0 0,-3-1 0 0 0,1 0 0 0 0,-2 3 0 0 0,1 0 0 0 0,-1 3 0 0 0,0-2 0 0 0,-2 0 0 0 0,0 1 0 0 0,-1 0 0 0 0,1 1 0 0 0,1 1 0 0 0,-2 2 0 0 0,2 0 0 0 0,-2 0 0 0 0,-2 2 0 0 0,1-4 0 0 0,0 0 0 0 0,0 0 0 0 0,-3 3 0 0 0,-1 1 0 0 0,0 1 0 0 0,0 1 0 0 0,-1 1 0 0 0,-1 0 0 0 0,2 2 0 0 0,3 2 0 0 0,0-1 0 0 0,2 1 0 0 0,-1 1 0 0 0,1 1 0 0 0,2 4 0 0 0,1 1 0 0 0,1 0 0 0 0,-1-1 0 0 0,1-1 0 0 0,2 1 0 0 0,-1-2 0 0 0,0 3 0 0 0,2 1 0 0 0,-4 1 0 0 0,-1 1 0 0 0,2 2 0 0 0,1 0 0 0 0,2 1 0 0 0,1-2 0 0 0,1 2 0 0 0,1 0 0 0 0,0 0 0 0 0,1-2 0 0 0,-1 2 0 0 0,0 0 0 0 0,1-1 0 0 0,1-1 0 0 0,1 2 0 0 0,2-2 0 0 0,0-2 0 0 0,2-3 0 0 0,3-1 0 0 0,3-1 0 0 0,-1-1 0 0 0,0-1 0 0 0,0-2 0 0 0,2-1 0 0 0,1-2 0 0 0,1 0 0 0 0,-1-1 0 0 0,1 0 0 0 0,1 0 0 0 0,0-1 0 0 0,-2 1 0 0 0,2 0 0 0 0,0 0 0 0 0,-1 0 0 0 0,0-3 0 0 0,1 0 0 0 0,-3-4 0 0 0,-1-1 0 0 0,-2-1 0 0 0,-4-2 0 0 0,-1 1 0 0 0,-1 1 0 0 0,1 1 0 0 0,-1-2 0 0 0,-1-2 0 0 0,3 2 0 0 0,1-1 0 0 0,-2 0 0 0 0,1 2 0 0 0,-1-2 0 0 0,-1-1 0 0 0,0 1 0 0 0,0 0 0 0 0,-2 0 0 0 0,0-2 0 0 0,-2-2 0 0 0,0 0 0 0 0,-1 0 0 0 0,0-2 0 0 0,0 0 0 0 0,0 1 0 0 0,-1 0 0 0 0,1-1 0 0 0,0 0 0 0 0,0 1 0 0 0,-4 3 0 0 0,-2 1 0 0 0,-2 3 0 0 0,0-1 0 0 0,0 0 0 0 0,-1 3 0 0 0,0 0 0 0 0,-1 1 0 0 0,-3-1 0 0 0,0 2 0 0 0,-1 0 0 0 0,-2 3 0 0 0,1-2 0 0 0,2 0 0 0 0,0 1 0 0 0,1 1 0 0 0,-3 0 0 0 0,-1 2 0 0 0,1-1 0 0 0,0 1 0 0 0,-2 1 0 0 0,0-1 0 0 0,1 0 0 0 0,0 0 0 0 0,0 0 0 0 0,1 2 0 0 0,2 1 0 0 0,0 0 0 0 0,3 4 0 0 0,1 0 0 0 0,1 2 0 0 0,-1-1 0 0 0,-3 1 0 0 0,2 0 0 0 0,0-1 0 0 0,0-1 0 0 0,1 1 0 0 0,-3 3 0 0 0,2 1 0 0 0,0-1 0 0 0,1-1 0 0 0,1 3 0 0 0,1 1 0 0 0,0-2 0 0 0,0 0 0 0 0,-2-3 0 0 0,1 0 0 0 0,0 2 0 0 0,1 0 0 0 0,0 0 0 0 0,3 0 0 0 0,1 1 0 0 0,-1-2 0 0 0,0 2 0 0 0,1 1 0 0 0,1 1 0 0 0,1-1 0 0 0,0 3 0 0 0,-1-2 0 0 0,-1 0 0 0 0,0-2 0 0 0,1 1 0 0 0,0 2 0 0 0,2 0 0 0 0,-1 1 0 0 0,3-4 0 0 0,1 0 0 0 0,5-3 0 0 0,2-3 0 0 0,2 2 0 0 0,2 0 0 0 0,2-2 0 0 0,1-2 0 0 0,0-1 0 0 0,-1-1 0 0 0,1-2 0 0 0,1 0 0 0 0,-4-2 0 0 0,-2-2 0 0 0,0-1 0 0 0,2 0 0 0 0,-2-2 0 0 0,0 0 0 0 0,0-2 0 0 0,0-3 0 0 0,3 2 0 0 0,-2-1 0 0 0,-1 2 0 0 0,-2 1 0 0 0,0 1 0 0 0,-3-3 0 0 0,1-1 0 0 0,2-2 0 0 0,1 0 0 0 0,-1 2 0 0 0,-1-2 0 0 0,0 2 0 0 0,-2 0 0 0 0,1-1 0 0 0,-2 1 0 0 0,3 1 0 0 0,0-2 0 0 0,-2 0 0 0 0,1 0 0 0 0,-2 2 0 0 0,1-1 0 0 0,-1-3 0 0 0,1 2 0 0 0,-1 0 0 0 0,-2 0 0 0 0,4-1 0 0 0,-1-1 0 0 0,2-2 0 0 0,-1 1 0 0 0,-2-1 0 0 0,-2 0 0 0 0,0 1 0 0 0,1 1 0 0 0,-2 2 0 0 0,-1-1 0 0 0,-1-1 0 0 0,0-2 0 0 0,-1 1 0 0 0,0 0 0 0 0,0-2 0 0 0,0 0 0 0 0,-1 1 0 0 0,-3 3 0 0 0,-2 1 0 0 0,-2-1 0 0 0,0-1 0 0 0,0 2 0 0 0,-1 3 0 0 0,-4 3 0 0 0,-2 2 0 0 0,0 3 0 0 0,0 0 0 0 0,-2 1 0 0 0,0 1 0 0 0,0 0 0 0 0,2-1 0 0 0,-2 1 0 0 0,2 1 0 0 0,2 1 0 0 0,0 2 0 0 0,1 0 0 0 0,2 2 0 0 0,-2-1 0 0 0,2 1 0 0 0,-1 0 0 0 0,3 2 0 0 0,0 0 0 0 0,1 1 0 0 0,0-1 0 0 0,0-1 0 0 0,-1-1 0 0 0,-1 1 0 0 0,-1 3 0 0 0,2 1 0 0 0,0 0 0 0 0,0-1 0 0 0,1 1 0 0 0,1 2 0 0 0,-3-2 0 0 0,0 1 0 0 0,1-1 0 0 0,1-2 0 0 0,0 0 0 0 0,3 2 0 0 0,1 1 0 0 0,-1-1 0 0 0,0-1 0 0 0,1 0 0 0 0,1 3 0 0 0,-1-1 0 0 0,-1-1 0 0 0,1 0 0 0 0,1 0 0 0 0,0 3 0 0 0,1 1 0 0 0,-3-3 0 0 0,-2-1 0 0 0,0 0 0 0 0,2 2 0 0 0,1 1 0 0 0,1 0 0 0 0,1 0 0 0 0,0 1 0 0 0,1 1 0 0 0,1-1 0 0 0,-1 0 0 0 0,2-4 0 0 0,2 2 0 0 0,-2-1 0 0 0,1 1 0 0 0,1-3 0 0 0,0 0 0 0 0,-1 1 0 0 0,2 0 0 0 0,-1-1 0 0 0,4 1 0 0 0,3-2 0 0 0,-1-1 0 0 0,1-2 0 0 0,-2 3 0 0 0,-1-1 0 0 0,4-1 0 0 0,-1-1 0 0 0,0-1 0 0 0,0-1 0 0 0,-1 0 0 0 0,0 0 0 0 0,2-2 0 0 0,1-1 0 0 0,1 0 0 0 0,1-1 0 0 0,1-1 0 0 0,1 0 0 0 0,-1-1 0 0 0,0 1 0 0 0,1 0 0 0 0,0 0 0 0 0,-1 0 0 0 0,0 0 0 0 0,-4-5 0 0 0,1-1 0 0 0,1 1 0 0 0,-3-2 0 0 0,0 1 0 0 0,-1-1 0 0 0,-1-2 0 0 0,2 2 0 0 0,1 1 0 0 0,-1-3 0 0 0,0-2 0 0 0,-3-1 0 0 0,1 1 0 0 0,2 1 0 0 0,0-3 0 0 0,-1 1 0 0 0,0 0 0 0 0,-4 1 0 0 0,1 1 0 0 0,-2 0 0 0 0,-1-2 0 0 0,-1-1 0 0 0,0 1 0 0 0,1 1 0 0 0,-2-1 0 0 0,0-1 0 0 0,0-2 0 0 0,-1 0 0 0 0,-1 0 0 0 0,0-2 0 0 0,-2 2 0 0 0,-2 2 0 0 0,-3 2 0 0 0,-1 2 0 0 0,-2 1 0 0 0,0 1 0 0 0,-2 1 0 0 0,2-3 0 0 0,-3 1 0 0 0,0 1 0 0 0,2-1 0 0 0,0 2 0 0 0,0 1 0 0 0,-3 2 0 0 0,-1 0 0 0 0,0-1 0 0 0,0 1 0 0 0,-1 1 0 0 0,-1 0 0 0 0,0 2 0 0 0,2 0 0 0 0,-2 0 0 0 0,0 0 0 0 0,0 0 0 0 0,2 0 0 0 0,-2 0 0 0 0,1 0 0 0 0,-1 0 0 0 0,2 0 0 0 0,-2 0 0 0 0,1 0 0 0 0,-1 0 0 0 0,2 0 0 0 0,-2 0 0 0 0,0 0 0 0 0,1 0 0 0 0,1 0 0 0 0,-2 0 0 0 0,0 0 0 0 0,3 5 0 0 0,2 1 0 0 0,0-1 0 0 0,-1 2 0 0 0,-2-1 0 0 0,0-1 0 0 0,2 0 0 0 0,2 0 0 0 0,-2-1 0 0 0,1 1 0 0 0,0 0 0 0 0,1-2 0 0 0,-1 4 0 0 0,-2 3 0 0 0,-2-1 0 0 0,3 1 0 0 0,1-2 0 0 0,0 1 0 0 0,-2-2 0 0 0,1 2 0 0 0,1 1 0 0 0,2-1 0 0 0,1 2 0 0 0,2 0 0 0 0,2 3 0 0 0,2 2 0 0 0,1-1 0 0 0,1 1 0 0 0,6-4 0 0 0,3-3 0 0 0,4-3 0 0 0,0-5 0 0 0,0-7 0 0 0,-3-5 0 0 0,1 0 0 0 0,0-1 0 0 0,-3 0 0 0 0,-2-3 0 0 0,1 1 0 0 0,-2 1 0 0 0,-1 1 0 0 0,0-1 0 0 0,-2-1 0 0 0,-1-2 0 0 0,0 0 0 0 0,0 1 0 0 0,0-1 0 0 0,0-1 0 0 0,0 0 0 0 0,0 2 0 0 0,-1-2 0 0 0,1 0 0 0 0,0 1 0 0 0,0 0 0 0 0,0 0 0 0 0,0-1 0 0 0,0 1 0 0 0,-2 3 0 0 0,-1 1 0 0 0,0-1 0 0 0,-1-1 0 0 0,-1-1 0 0 0,-1 4 0 0 0,1 0 0 0 0,-2-3 0 0 0,-4 0 0 0 0,-2 0 0 0 0,-1 2 0 0 0,2 1 0 0 0,0 2 0 0 0,-1 3 0 0 0,0-2 0 0 0,2 0 0 0 0,-1 0 0 0 0,0 0 0 0 0,-2 3 0 0 0,-2 1 0 0 0,1 2 0 0 0,-1 1 0 0 0,0 0 0 0 0,1-1 0 0 0,1 0 0 0 0,2-1 0 0 0,-1 1 0 0 0,-1 1 0 0 0,-2 0 0 0 0,1 1 0 0 0,0-1 0 0 0,-2 1 0 0 0,3 5 0 0 0,0 1 0 0 0,2 0 0 0 0,1 1 0 0 0,2-1 0 0 0,2 1 0 0 0,-3-1 0 0 0,-1-1 0 0 0,1 0 0 0 0,-1 0 0 0 0,1 4 0 0 0,-4-1 0 0 0,2 1 0 0 0,0-1 0 0 0,2 1 0 0 0,0-2 0 0 0,1 1 0 0 0,-4 2 0 0 0,-1 3 0 0 0,1 1 0 0 0,2-2 0 0 0,-1-1 0 0 0,-2 3 0 0 0,1 0 0 0 0,1 1 0 0 0,2-1 0 0 0,1-2 0 0 0,1 2 0 0 0,1-1 0 0 0,1 1 0 0 0,-3-2 0 0 0,0-2 0 0 0,0 3 0 0 0,1 1 0 0 0,2 0 0 0 0,-1-2 0 0 0,2 0 0 0 0,1 1 0 0 0,2 1 0 0 0,-2 0 0 0 0,0 1 0 0 0,2 1 0 0 0,-1 1 0 0 0,2-1 0 0 0,0 0 0 0 0,1 1 0 0 0,0-1 0 0 0,0 1 0 0 0,0-2 0 0 0,0 2 0 0 0,1 0 0 0 0,-1-1 0 0 0,2-3 0 0 0,1-1 0 0 0,4-3 0 0 0,3-4 0 0 0,1 3 0 0 0,-1 0 0 0 0,1-2 0 0 0,3-2 0 0 0,-1-3 0 0 0,0-3 0 0 0,-3-2 0 0 0,0-1 0 0 0,-3-2 0 0 0,-2-4 0 0 0,1 0 0 0 0,-2-1 0 0 0,0 0 0 0 0,-2 0 0 0 0,4 1 0 0 0,0-1 0 0 0,0-1 0 0 0,-2-1 0 0 0,-1 1 0 0 0,1 1 0 0 0,0-1 0 0 0,-1 0 0 0 0,1-1 0 0 0,1 0 0 0 0,-2-2 0 0 0,0 0 0 0 0,1 2 0 0 0,0 1 0 0 0,-1 2 0 0 0,-1-3 0 0 0,4 1 0 0 0,1 1 0 0 0,-1 0 0 0 0,-2 0 0 0 0,-1-2 0 0 0,-1-2 0 0 0,-1 1 0 0 0,1 2 0 0 0,1 1 0 0 0,0-1 0 0 0,-3 1 0 0 0,-2 4 0 0 0,-2 5 0 0 0,-1 4 0 0 0,1 5 0 0 0,-2 1 0 0 0,1 3 0 0 0,1 3 0 0 0,1 1 0 0 0,1 1 0 0 0,1 2 0 0 0,-1-2 0 0 0,-1-2 0 0 0,0 0 0 0 0,1 0 0 0 0,1 2 0 0 0,0 0 0 0 0,-4-2 0 0 0,-1-1 0 0 0,0 0 0 0 0,2 2 0 0 0,1 1 0 0 0,1 0 0 0 0,1 0 0 0 0,1 1 0 0 0,0 1 0 0 0,0-1 0 0 0,0 0 0 0 0,0 1 0 0 0,1 0 0 0 0,1-3 0 0 0,1-2 0 0 0,2-2 0 0 0,3-4 0 0 0,3-2 0 0 0,3-2 0 0 0,2-2 0 0 0,-1 0 0 0 0,2 0 0 0 0,-2-5 0 0 0,-1-2 0 0 0,-3-1 0 0 0,-1 0 0 0 0,-3 0 0 0 0,-2-2 0 0 0,0 2 0 0 0,0-3 0 0 0,3-2 0 0 0,0 0 0 0 0,1 1 0 0 0,-1 2 0 0 0,-2-4 0 0 0,0 0 0 0 0,-1 0 0 0 0,2 1 0 0 0,-2 2 0 0 0,0-2 0 0 0,2 1 0 0 0,0 0 0 0 0,0 1 0 0 0,0-1 0 0 0,-1-2 0 0 0,-1-2 0 0 0,0 3 0 0 0,0 1 0 0 0,-2 0 0 0 0,0-2 0 0 0,-2-1 0 0 0,2 2 0 0 0,0 1 0 0 0,0 1 0 0 0,-1-3 0 0 0,0-1 0 0 0,-4 2 0 0 0,-5 4 0 0 0,-1 4 0 0 0,-3 5 0 0 0,2 3 0 0 0,2 4 0 0 0,0 0 0 0 0,1 2 0 0 0,-1-1 0 0 0,2 3 0 0 0,-4 1 0 0 0,0 2 0 0 0,0-3 0 0 0,0 0 0 0 0,3 2 0 0 0,0-1 0 0 0,-2 0 0 0 0,1 0 0 0 0,2-1 0 0 0,-3-1 0 0 0,0 2 0 0 0,-1 1 0 0 0,1 1 0 0 0,0-3 0 0 0,1 0 0 0 0,2 2 0 0 0,-1 1 0 0 0,1 0 0 0 0,-3-2 0 0 0,0 0 0 0 0,-1 1 0 0 0,0 1 0 0 0,3 1 0 0 0,0-1 0 0 0,0 2 0 0 0,0-1 0 0 0,1-2 0 0 0,0 0 0 0 0,-2-1 0 0 0,0 3 0 0 0,0 0 0 0 0,0-2 0 0 0,1 0 0 0 0,1-2 0 0 0,2 3 0 0 0,2 1 0 0 0,-3-2 0 0 0,1-1 0 0 0,1-1 0 0 0,0 3 0 0 0,0 1 0 0 0,2 0 0 0 0,-1 0 0 0 0,1 1 0 0 0,0 1 0 0 0,5-3 0 0 0,3-3 0 0 0,1-7 0 0 0,0-3 0 0 0,0-4 0 0 0,-3-4 0 0 0,1-1 0 0 0,-2-1 0 0 0,-1-4 0 0 0,3 1 0 0 0,1 0 0 0 0,-2 0 0 0 0,1 2 0 0 0,-1 0 0 0 0,-2-2 0 0 0,2 0 0 0 0,-2 1 0 0 0,2 0 0 0 0,0-1 0 0 0,2-3 0 0 0,1 0 0 0 0,1-1 0 0 0,-2 1 0 0 0,-1-2 0 0 0,-1 2 0 0 0,0 2 0 0 0,-2 0 0 0 0,0 3 0 0 0,1 0 0 0 0,-2-1 0 0 0,4 0 0 0 0,0 0 0 0 0,0-1 0 0 0,0 3 0 0 0,-1 0 0 0 0,-2-3 0 0 0,2 0 0 0 0,-2 1 0 0 0,0 0 0 0 0,1 1 0 0 0,-1 1 0 0 0,0-3 0 0 0,3 0 0 0 0,0 1 0 0 0,0-1 0 0 0,-3 1 0 0 0,2 1 0 0 0,-1-2 0 0 0,-2-1 0 0 0,2 1 0 0 0,-1 2 0 0 0,0-1 0 0 0,1 2 0 0 0,-3 2 0 0 0,-1 5 0 0 0,-6 2 0 0 0,-2 7 0 0 0,1 3 0 0 0,-1 0 0 0 0,0 1 0 0 0,2 1 0 0 0,-1-2 0 0 0,1 2 0 0 0,1 1 0 0 0,-1-2 0 0 0,1 0 0 0 0,0 0 0 0 0,2 2 0 0 0,-4 0 0 0 0,-1-1 0 0 0,1 0 0 0 0,0 0 0 0 0,0 3 0 0 0,-1 1 0 0 0,1-1 0 0 0,1 0 0 0 0,0-2 0 0 0,0 0 0 0 0,1 1 0 0 0,1 0 0 0 0,-2-3 0 0 0,-2 0 0 0 0,1 1 0 0 0,-1 0 0 0 0,1-1 0 0 0,2 1 0 0 0,1 0 0 0 0,-1-2 0 0 0,0 2 0 0 0,1 0 0 0 0,1 2 0 0 0,-2 0 0 0 0,0 1 0 0 0,1 2 0 0 0,1-1 0 0 0,0 0 0 0 0,2 1 0 0 0,-1 0 0 0 0,1-1 0 0 0,3-3 0 0 0,0-8 0 0 0,4-5 0 0 0,1-4 0 0 0,0-5 0 0 0,-3-2 0 0 0,-1-4 0 0 0,0 1 0 0 0,0 0 0 0 0,0 1 0 0 0,-2-1 0 0 0,-1-1 0 0 0,0-1 0 0 0,-1 1 0 0 0,2 2 0 0 0,1 1 0 0 0,-1-1 0 0 0,1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41578 1780 16383 0 0,'0'4'0'0'0,"-4"2"0"0"0,-2 2 0 0 0,0 2 0 0 0,-1 1 0 0 0,1 3 0 0 0,-1 2 0 0 0,1 0 0 0 0,-1 0 0 0 0,1 1 0 0 0,1 0 0 0 0,2 0 0 0 0,-4-1 0 0 0,1 0 0 0 0,0 1 0 0 0,-1 0 0 0 0,1-2 0 0 0,-1 2 0 0 0,1-1 0 0 0,2 1 0 0 0,1-2 0 0 0,1 2 0 0 0,-1-3 0 0 0,0-1 0 0 0,0 0 0 0 0,1-1 0 0 0,0 3 0 0 0,-3-2 0 0 0,-1-1 0 0 0,0 0 0 0 0,2 1 0 0 0,-1 1 0 0 0,0 2 0 0 0,1-1 0 0 0,2 0 0 0 0,2-2 0 0 0,5-5 0 0 0,2-2 0 0 0,4-3 0 0 0,3-2 0 0 0,2-1 0 0 0,0-2 0 0 0,0-6 0 0 0,2-2 0 0 0,-3 0 0 0 0,-1 0 0 0 0,-4 1 0 0 0,0 1 0 0 0,-3 0 0 0 0,1 1 0 0 0,-3-2 0 0 0,4 0 0 0 0,0-1 0 0 0,0 0 0 0 0,1-1 0 0 0,2-4 0 0 0,2 0 0 0 0,-1-1 0 0 0,0 3 0 0 0,-3 1 0 0 0,0 3 0 0 0,0-2 0 0 0,-2 0 0 0 0,2 0 0 0 0,0 1 0 0 0,0 2 0 0 0,1 0 0 0 0,0-4 0 0 0,3-1 0 0 0,2 2 0 0 0,-3 0 0 0 0,0 2 0 0 0,-2 0 0 0 0,-1-3 0 0 0,1 1 0 0 0,2 0 0 0 0,0 2 0 0 0,-2 0 0 0 0,0 2 0 0 0,2 0 0 0 0,1 1 0 0 0,-2-3 0 0 0,-1 0 0 0 0,1 1 0 0 0,-3 1 0 0 0,2 1 0 0 0,2-1 0 0 0,0 1 0 0 0,0 1 0 0 0,-1 0 0 0 0,1 0 0 0 0,-4 2 0 0 0,-6 0 0 0 0,-3 4 0 0 0,-4 1 0 0 0,-1 5 0 0 0,-4 4 0 0 0,-1 1 0 0 0,0 0 0 0 0,0-1 0 0 0,3 3 0 0 0,0-2 0 0 0,2 0 0 0 0,-1 0 0 0 0,0 0 0 0 0,-3-2 0 0 0,1 2 0 0 0,0 1 0 0 0,1-2 0 0 0,0 0 0 0 0,3 0 0 0 0,1 2 0 0 0,-1 0 0 0 0,0-1 0 0 0,1 0 0 0 0,1 0 0 0 0,1 3 0 0 0,4-2 0 0 0,5-3 0 0 0,3-2 0 0 0,2-4 0 0 0,2-2 0 0 0,2-1 0 0 0,0-1 0 0 0,-1-1 0 0 0,-3-1 0 0 0,1-2 0 0 0,0 1 0 0 0,-2-2 0 0 0,-2 0 0 0 0,-1-1 0 0 0,-1 0 0 0 0,3 2 0 0 0,-1-4 0 0 0,-1-2 0 0 0,-1 0 0 0 0,1 3 0 0 0,-1-1 0 0 0,0-1 0 0 0,-1-3 0 0 0,2 1 0 0 0,1-1 0 0 0,-1 0 0 0 0,0 0 0 0 0,-1-3 0 0 0,-1-1 0 0 0,0 3 0 0 0,0 0 0 0 0,-3 2 0 0 0,-1-3 0 0 0,4 1 0 0 0,-1 1 0 0 0,0 0 0 0 0,-2 0 0 0 0,2-3 0 0 0,-2 0 0 0 0,0-1 0 0 0,-2 1 0 0 0,2-2 0 0 0,0 0 0 0 0,-1 1 0 0 0,-1 0 0 0 0,-1 0 0 0 0,0-1 0 0 0,-1 0 0 0 0,1 2 0 0 0,-2-2 0 0 0,1 0 0 0 0,-4 3 0 0 0,-2 2 0 0 0,-2 3 0 0 0,-2 2 0 0 0,-1 3 0 0 0,-4 3 0 0 0,-1 0 0 0 0,0 1 0 0 0,1 1 0 0 0,-2-1 0 0 0,-1 1 0 0 0,2-1 0 0 0,0 1 0 0 0,4 3 0 0 0,-2 2 0 0 0,1 0 0 0 0,1 0 0 0 0,2 1 0 0 0,-1-3 0 0 0,2 2 0 0 0,-1-1 0 0 0,-3 1 0 0 0,0-1 0 0 0,0 4 0 0 0,-3 0 0 0 0,2 1 0 0 0,0-2 0 0 0,2 1 0 0 0,-1-2 0 0 0,3 0 0 0 0,-2 0 0 0 0,-1 2 0 0 0,0 2 0 0 0,-1-1 0 0 0,3 1 0 0 0,-2-3 0 0 0,2 1 0 0 0,0 2 0 0 0,0 2 0 0 0,0-1 0 0 0,1-1 0 0 0,-2 1 0 0 0,2 2 0 0 0,-1-2 0 0 0,3 1 0 0 0,-1-1 0 0 0,2 0 0 0 0,0-2 0 0 0,1 2 0 0 0,-3 1 0 0 0,0 0 0 0 0,2 1 0 0 0,-1-3 0 0 0,2 2 0 0 0,1 1 0 0 0,2 0 0 0 0,2-1 0 0 0,0 3 0 0 0,3-2 0 0 0,1 0 0 0 0,2-4 0 0 0,3-3 0 0 0,2-2 0 0 0,4-3 0 0 0,-1 1 0 0 0,0 0 0 0 0,0-1 0 0 0,-1 0 0 0 0,4-1 0 0 0,-1 0 0 0 0,1-1 0 0 0,-1 0 0 0 0,2 0 0 0 0,0 0 0 0 0,-1-1 0 0 0,0 1 0 0 0,1 0 0 0 0,0 0 0 0 0,-1 0 0 0 0,-1 0 0 0 0,2 0 0 0 0,0 0 0 0 0,-1 0 0 0 0,-1 0 0 0 0,2 0 0 0 0,0 0 0 0 0,-1-4 0 0 0,-1-2 0 0 0,2 0 0 0 0,0 0 0 0 0,1-1 0 0 0,3 3 0 0 0,-1-2 0 0 0,-1 1 0 0 0,-2-1 0 0 0,1 0 0 0 0,-1-2 0 0 0,0-1 0 0 0,-2-1 0 0 0,2 2 0 0 0,-1 1 0 0 0,0 1 0 0 0,0 0 0 0 0,0 0 0 0 0,1 1 0 0 0,-1-4 0 0 0,0 0 0 0 0,0 0 0 0 0,1 0 0 0 0,-3 1 0 0 0,-1 1 0 0 0,-2-1 0 0 0,3-2 0 0 0,1-3 0 0 0,0 1 0 0 0,-3 1 0 0 0,-1 2 0 0 0,-2 0 0 0 0,2 2 0 0 0,-2-3 0 0 0,-1-1 0 0 0,-1 1 0 0 0,-1 0 0 0 0,-1-1 0 0 0,-3-3 0 0 0,0 0 0 0 0,-2-2 0 0 0,-2 4 0 0 0,-3 2 0 0 0,-1 2 0 0 0,-2 1 0 0 0,-1 3 0 0 0,-4 2 0 0 0,0-4 0 0 0,1 0 0 0 0,-1 0 0 0 0,1 2 0 0 0,-3 1 0 0 0,-1 2 0 0 0,0 0 0 0 0,1 1 0 0 0,-2 0 0 0 0,0 0 0 0 0,1 0 0 0 0,0 0 0 0 0,0 1 0 0 0,-1-1 0 0 0,0 0 0 0 0,2 0 0 0 0,-2 0 0 0 0,0 0 0 0 0,1 0 0 0 0,1 0 0 0 0,-2 0 0 0 0,-2 0 0 0 0,0 0 0 0 0,-1 0 0 0 0,0 0 0 0 0,2 0 0 0 0,1 2 0 0 0,-3 1 0 0 0,0 0 0 0 0,1 1 0 0 0,0 1 0 0 0,0-1 0 0 0,1 1 0 0 0,-2-1 0 0 0,-1 5 0 0 0,2-1 0 0 0,1 2 0 0 0,0-2 0 0 0,0-2 0 0 0,4 1 0 0 0,1-2 0 0 0,1 2 0 0 0,-1-2 0 0 0,-2 4 0 0 0,0 0 0 0 0,1 0 0 0 0,-2-1 0 0 0,-1 1 0 0 0,3 0 0 0 0,1-1 0 0 0,1 3 0 0 0,3 1 0 0 0,-2-1 0 0 0,1 0 0 0 0,2 0 0 0 0,2 3 0 0 0,3 1 0 0 0,4-3 0 0 0,3-2 0 0 0,2-1 0 0 0,2-2 0 0 0,4-3 0 0 0,2-1 0 0 0,-2 1 0 0 0,0-1 0 0 0,0 0 0 0 0,3-1 0 0 0,0-1 0 0 0,0-1 0 0 0,0 1 0 0 0,2-1 0 0 0,0 0 0 0 0,-1-1 0 0 0,0 1 0 0 0,1 0 0 0 0,0 0 0 0 0,-1 0 0 0 0,-1 0 0 0 0,4 0 0 0 0,1 0 0 0 0,-1 0 0 0 0,3 0 0 0 0,0 0 0 0 0,-2 0 0 0 0,1 0 0 0 0,1 0 0 0 0,-2 0 0 0 0,4 0 0 0 0,1 0 0 0 0,3 0 0 0 0,0 0 0 0 0,0 0 0 0 0,2 0 0 0 0,-4 0 0 0 0,1 0 0 0 0,1 0 0 0 0,-1-2 0 0 0,0-1 0 0 0,2 0 0 0 0,1 1 0 0 0,-4 0 0 0 0,0-3 0 0 0,-4-2 0 0 0,5 2 0 0 0,1-2 0 0 0,-2 1 0 0 0,2 1 0 0 0,-3 2 0 0 0,-2-1 0 0 0,1 0 0 0 0,-1 1 0 0 0,-3 1 0 0 0,3-2 0 0 0,-1 0 0 0 0,-2 1 0 0 0,0-3 0 0 0,-1-2 0 0 0,1 2 0 0 0,1 1 0 0 0,-1-1 0 0 0,-1 2 0 0 0,-2 0 0 0 0,0-1 0 0 0,0 1 0 0 0,0 0 0 0 0,-2 2 0 0 0,2-2 0 0 0,-1 0 0 0 0,0 1 0 0 0,-1 1 0 0 0,-2-4 0 0 0,0-1 0 0 0,0 1 0 0 0,-1 0 0 0 0,-6-1 0 0 0,-6 3 0 0 0,-5 1 0 0 0,-4 1 0 0 0,-4 1 0 0 0,-3 1 0 0 0,-1 0 0 0 0,0 0 0 0 0,0 0 0 0 0,-1 0 0 0 0,1 1 0 0 0,1-1 0 0 0,-1 0 0 0 0,0 2 0 0 0,1 1 0 0 0,0 0 0 0 0,-2-1 0 0 0,-2 0 0 0 0,1-1 0 0 0,-1 1 0 0 0,-1 2 0 0 0,0-2 0 0 0,-2 3 0 0 0,0-1 0 0 0,-3 0 0 0 0,2-1 0 0 0,1-2 0 0 0,-1 3 0 0 0,1-1 0 0 0,3 0 0 0 0,2-1 0 0 0,-3 4 0 0 0,0 0 0 0 0,-2 3 0 0 0,0-2 0 0 0,1 1 0 0 0,3-1 0 0 0,0-1 0 0 0,1-3 0 0 0,1 2 0 0 0,2-2 0 0 0,-2 1 0 0 0,1 2 0 0 0,0 1 0 0 0,3 2 0 0 0,2-2 0 0 0,-3-1 0 0 0,3 1 0 0 0,-1-2 0 0 0,1-1 0 0 0,2 1 0 0 0,2 4 0 0 0,2 3 0 0 0,7-1 0 0 0,5-3 0 0 0,4-1 0 0 0,2-4 0 0 0,-2 2 0 0 0,3-2 0 0 0,0 0 0 0 0,1-1 0 0 0,-1-1 0 0 0,3 0 0 0 0,-1-1 0 0 0,1 0 0 0 0,-2 0 0 0 0,2 0 0 0 0,0-1 0 0 0,-1 1 0 0 0,0 0 0 0 0,3 0 0 0 0,0 0 0 0 0,5 0 0 0 0,-1 0 0 0 0,1 0 0 0 0,1 0 0 0 0,0 0 0 0 0,-2 0 0 0 0,2 0 0 0 0,-1 0 0 0 0,2 0 0 0 0,1 0 0 0 0,-2 0 0 0 0,-1 0 0 0 0,1-4 0 0 0,1-2 0 0 0,0 0 0 0 0,-1-1 0 0 0,0 1 0 0 0,0 1 0 0 0,3 2 0 0 0,0-1 0 0 0,-1 0 0 0 0,0 1 0 0 0,-1-2 0 0 0,1 1 0 0 0,-2 1 0 0 0,-3 0 0 0 0,2-3 0 0 0,-2-1 0 0 0,1-1 0 0 0,2 1 0 0 0,0 1 0 0 0,-3-1 0 0 0,0 2 0 0 0,-2 1 0 0 0,0-1 0 0 0,2 0 0 0 0,-2 2 0 0 0,-1-4 0 0 0,-2 0 0 0 0,0 0 0 0 0,0 0 0 0 0,-1 1 0 0 0,-1-1 0 0 0,2 1 0 0 0,0 2 0 0 0,-4-2 0 0 0,0 2 0 0 0,-2-5 0 0 0,3 1 0 0 0,-1-1 0 0 0,-1 1 0 0 0,-3-1 0 0 0,0 2 0 0 0,-6 2 0 0 0,-6 1 0 0 0,-5 2 0 0 0,-2 1 0 0 0,-5 1 0 0 0,-2 0 0 0 0,0 1 0 0 0,2 4 0 0 0,3 1 0 0 0,-2 0 0 0 0,1 0 0 0 0,2 1 0 0 0,-1-2 0 0 0,0-2 0 0 0,2 1 0 0 0,-1 0 0 0 0,-2 1 0 0 0,0 1 0 0 0,-1 2 0 0 0,-2 1 0 0 0,-3 1 0 0 0,0-2 0 0 0,-1 1 0 0 0,0 0 0 0 0,1 4 0 0 0,3 1 0 0 0,-2-1 0 0 0,1-1 0 0 0,1 0 0 0 0,0-3 0 0 0,0 3 0 0 0,-1 0 0 0 0,-1 2 0 0 0,2-1 0 0 0,-1 3 0 0 0,1 0 0 0 0,1-2 0 0 0,0-1 0 0 0,-1-1 0 0 0,-1 2 0 0 0,1-1 0 0 0,3-1 0 0 0,2 0 0 0 0,-3-3 0 0 0,2 1 0 0 0,1 2 0 0 0,0 1 0 0 0,1 1 0 0 0,1-2 0 0 0,2-1 0 0 0,-3 2 0 0 0,1 2 0 0 0,1-1 0 0 0,3 1 0 0 0,2 1 0 0 0,1 1 0 0 0,2-1 0 0 0,0 0 0 0 0,2-4 0 0 0,4-3 0 0 0,2-4 0 0 0,0 3 0 0 0,4-1 0 0 0,1-2 0 0 0,1-1 0 0 0,0-1 0 0 0,2 1 0 0 0,1-1 0 0 0,0 0 0 0 0,-2-1 0 0 0,3-1 0 0 0,-1 0 0 0 0,-1-1 0 0 0,-1 0 0 0 0,2 0 0 0 0,0 0 0 0 0,-1 0 0 0 0,-1 0 0 0 0,2 0 0 0 0,0-1 0 0 0,-1-1 0 0 0,-1-1 0 0 0,2 0 0 0 0,0 1 0 0 0,-1 1 0 0 0,0-3 0 0 0,0 1 0 0 0,1 0 0 0 0,-1 1 0 0 0,0-2 0 0 0,0 0 0 0 0,1 1 0 0 0,-1-2 0 0 0,0 1 0 0 0,0 0 0 0 0,1-3 0 0 0,-1 0 0 0 0,0 0 0 0 0,-4 0 0 0 0,1 1 0 0 0,1 1 0 0 0,-3 0 0 0 0,0 0 0 0 0,-1 1 0 0 0,-1 0 0 0 0,2-1 0 0 0,1-3 0 0 0,1 0 0 0 0,-1-2 0 0 0,-2 2 0 0 0,-1 0 0 0 0,1 0 0 0 0,0 1 0 0 0,0 0 0 0 0,-2-2 0 0 0,-2-2 0 0 0,-2-2 0 0 0,-4 2 0 0 0,-2 1 0 0 0,-3 1 0 0 0,-3 3 0 0 0,-2 2 0 0 0,-4 2 0 0 0,-1 1 0 0 0,-1 1 0 0 0,0 0 0 0 0,-2 1 0 0 0,1-1 0 0 0,0 1 0 0 0,2-1 0 0 0,-2 0 0 0 0,0 0 0 0 0,-2 0 0 0 0,-1 3 0 0 0,-1-1 0 0 0,3 1 0 0 0,0 4 0 0 0,0 0 0 0 0,1 0 0 0 0,1 0 0 0 0,0 2 0 0 0,0-1 0 0 0,-1 0 0 0 0,1-1 0 0 0,1 3 0 0 0,-2-1 0 0 0,1 1 0 0 0,-1-2 0 0 0,4 1 0 0 0,-3 0 0 0 0,-1-1 0 0 0,3 3 0 0 0,1-1 0 0 0,-4 0 0 0 0,1 1 0 0 0,-1-2 0 0 0,2 0 0 0 0,2-1 0 0 0,-4 4 0 0 0,-1 0 0 0 0,0 0 0 0 0,-1-1 0 0 0,3-1 0 0 0,1-2 0 0 0,2 2 0 0 0,0-1 0 0 0,3 1 0 0 0,-2-2 0 0 0,0 0 0 0 0,-1-1 0 0 0,1 0 0 0 0,2 0 0 0 0,1 2 0 0 0,-1 0 0 0 0,-2 0 0 0 0,2 2 0 0 0,0-2 0 0 0,1 0 0 0 0,8-2 0 0 0,5-1 0 0 0,2-5 0 0 0,3-2 0 0 0,-1-5 0 0 0,1-2 0 0 0,-1-2 0 0 0,2 1 0 0 0,2 0 0 0 0,-1-1 0 0 0,0 2 0 0 0,-3-3 0 0 0,1 0 0 0 0,-2 1 0 0 0,2 1 0 0 0,0 1 0 0 0,1-2 0 0 0,-2-2 0 0 0,0 0 0 0 0,-1 0 0 0 0,0 2 0 0 0,0 1 0 0 0,2-1 0 0 0,0-2 0 0 0,0-3 0 0 0,-1 1 0 0 0,1 1 0 0 0,-2 2 0 0 0,-2-3 0 0 0,1 2 0 0 0,-2 0 0 0 0,0 1 0 0 0,-2-1 0 0 0,0-2 0 0 0,-1-2 0 0 0,-1 1 0 0 0,-3 2 0 0 0,0 1 0 0 0,-4 3 0 0 0,-4 3 0 0 0,-1 2 0 0 0,-2 2 0 0 0,-2 2 0 0 0,-1 0 0 0 0,0 0 0 0 0,1 1 0 0 0,-1-1 0 0 0,0 1 0 0 0,0-1 0 0 0,2 0 0 0 0,2 3 0 0 0,0-1 0 0 0,0 6 0 0 0,-1 0 0 0 0,0-1 0 0 0,-1-1 0 0 0,-1-1 0 0 0,0 1 0 0 0,0-3 0 0 0,-1 2 0 0 0,0 0 0 0 0,1 0 0 0 0,1 1 0 0 0,-2-2 0 0 0,0-1 0 0 0,3 3 0 0 0,2 1 0 0 0,0 2 0 0 0,-2-2 0 0 0,-1-1 0 0 0,3 0 0 0 0,0-1 0 0 0,1-1 0 0 0,-3-1 0 0 0,-1 1 0 0 0,0 0 0 0 0,0 3 0 0 0,-2 1 0 0 0,3 1 0 0 0,0-1 0 0 0,2-1 0 0 0,1-1 0 0 0,2 0 0 0 0,4-2 0 0 0,7-2 0 0 0,6 0 0 0 0,3-1 0 0 0,3-1 0 0 0,-2-5 0 0 0,2-1 0 0 0,-2-2 0 0 0,0 0 0 0 0,0 2 0 0 0,-3-1 0 0 0,1 2 0 0 0,-3-2 0 0 0,3 1 0 0 0,1-2 0 0 0,2-1 0 0 0,-3-1 0 0 0,1 0 0 0 0,2 0 0 0 0,-1 1 0 0 0,0 1 0 0 0,-1-2 0 0 0,-1-1 0 0 0,-1 0 0 0 0,3 1 0 0 0,2 1 0 0 0,-2 1 0 0 0,-1-3 0 0 0,0 0 0 0 0,-1 0 0 0 0,1 0 0 0 0,1 1 0 0 0,-1 0 0 0 0,0-2 0 0 0,0 1 0 0 0,-2 0 0 0 0,2 1 0 0 0,-1 2 0 0 0,0 0 0 0 0,1 1 0 0 0,-2-4 0 0 0,0-1 0 0 0,-1-2 0 0 0,1 2 0 0 0,1 1 0 0 0,-1 2 0 0 0,0-2 0 0 0,-1-1 0 0 0,-1-1 0 0 0,-2 0 0 0 0,1 2 0 0 0,-2-2 0 0 0,0 0 0 0 0,-4 1 0 0 0,-6 3 0 0 0,-4 3 0 0 0,-3 3 0 0 0,-1 2 0 0 0,-3 0 0 0 0,-1 2 0 0 0,1-1 0 0 0,1 1 0 0 0,-1-1 0 0 0,-1 1 0 0 0,4 1 0 0 0,2 1 0 0 0,0 2 0 0 0,-2 0 0 0 0,-1 0 0 0 0,0 0 0 0 0,1 0 0 0 0,-3-1 0 0 0,1 1 0 0 0,-1 0 0 0 0,2 3 0 0 0,-2 1 0 0 0,0 0 0 0 0,1-1 0 0 0,0 1 0 0 0,0-2 0 0 0,-1 0 0 0 0,1 0 0 0 0,0 2 0 0 0,-3 2 0 0 0,0 0 0 0 0,0-1 0 0 0,-1-1 0 0 0,1-1 0 0 0,1-1 0 0 0,2 2 0 0 0,-3 3 0 0 0,-1-2 0 0 0,3 0 0 0 0,3-1 0 0 0,-4-1 0 0 0,2 4 0 0 0,1-2 0 0 0,-3 1 0 0 0,-2 1 0 0 0,2 0 0 0 0,1-2 0 0 0,-2 2 0 0 0,4 1 0 0 0,1-2 0 0 0,4 0 0 0 0,0-2 0 0 0,1-1 0 0 0,-3 3 0 0 0,0 2 0 0 0,3 1 0 0 0,5-2 0 0 0,5-3 0 0 0,4-3 0 0 0,7-3 0 0 0,3-1 0 0 0,1-2 0 0 0,0 0 0 0 0,2-1 0 0 0,0 1 0 0 0,-1-1 0 0 0,-1 1 0 0 0,1-1 0 0 0,0 1 0 0 0,-1 0 0 0 0,0 0 0 0 0,0-4 0 0 0,1-2 0 0 0,-1-2 0 0 0,0 1 0 0 0,0 1 0 0 0,-1-1 0 0 0,-2 2 0 0 0,0-2 0 0 0,-1 1 0 0 0,2 2 0 0 0,0-3 0 0 0,-2-1 0 0 0,0 1 0 0 0,-2 0 0 0 0,-1 1 0 0 0,3 2 0 0 0,0-2 0 0 0,-1 2 0 0 0,0 0 0 0 0,-1-1 0 0 0,-1 1 0 0 0,-1-4 0 0 0,1 0 0 0 0,3 1 0 0 0,-2-1 0 0 0,1 2 0 0 0,-1-2 0 0 0,4 2 0 0 0,-2 0 0 0 0,1 0 0 0 0,-3-4 0 0 0,-1 1 0 0 0,-2 0 0 0 0,1 0 0 0 0,-4 3 0 0 0,-7 2 0 0 0,-5 2 0 0 0,-1 3 0 0 0,-2 1 0 0 0,0 1 0 0 0,1 2 0 0 0,-3 0 0 0 0,2 2 0 0 0,1-1 0 0 0,-2 1 0 0 0,1-1 0 0 0,1 3 0 0 0,-2 0 0 0 0,-1-1 0 0 0,2 0 0 0 0,0-2 0 0 0,3 1 0 0 0,-1-1 0 0 0,3 1 0 0 0,-4-1 0 0 0,-1 3 0 0 0,-1 0 0 0 0,1 1 0 0 0,0-2 0 0 0,3 0 0 0 0,-3-1 0 0 0,1 1 0 0 0,1-2 0 0 0,-2 3 0 0 0,2 3 0 0 0,0-2 0 0 0,2 0 0 0 0,-3-1 0 0 0,-2-1 0 0 0,0-1 0 0 0,1 3 0 0 0,0 1 0 0 0,2 2 0 0 0,3 0 0 0 0,5-2 0 0 0,6-3 0 0 0,5-2 0 0 0,3-3 0 0 0,2-1 0 0 0,-3-4 0 0 0,2-1 0 0 0,1-1 0 0 0,-3-3 0 0 0,0-1 0 0 0,-1 1 0 0 0,-2 0 0 0 0,2 0 0 0 0,1 0 0 0 0,1 1 0 0 0,-1-1 0 0 0,-2 1 0 0 0,3 1 0 0 0,-1-2 0 0 0,0-1 0 0 0,-1-1 0 0 0,1 1 0 0 0,3 0 0 0 0,0 1 0 0 0,-2 0 0 0 0,0 1 0 0 0,-2-4 0 0 0,3 1 0 0 0,-1 0 0 0 0,-1 0 0 0 0,0 1 0 0 0,0 1 0 0 0,3 0 0 0 0,0 0 0 0 0,1-2 0 0 0,-1 0 0 0 0,-3 0 0 0 0,2 0 0 0 0,-1 1 0 0 0,1 1 0 0 0,-2-1 0 0 0,-2 2 0 0 0,3 2 0 0 0,-1-4 0 0 0,-1 0 0 0 0,-1 0 0 0 0,-2 0 0 0 0,2 2 0 0 0,-2 0 0 0 0,2 1 0 0 0,0-1 0 0 0,0 0 0 0 0,-1-3 0 0 0,-1 1 0 0 0,-1-2 0 0 0,-6 2 0 0 0,-6 1 0 0 0,-4 3 0 0 0,-3 2 0 0 0,-3 0 0 0 0,-2 2 0 0 0,0 0 0 0 0,0 3 0 0 0,0 0 0 0 0,-1 0 0 0 0,1 2 0 0 0,2 0 0 0 0,-2-1 0 0 0,2 1 0 0 0,2 0 0 0 0,0-1 0 0 0,1 0 0 0 0,-2 1 0 0 0,-2 3 0 0 0,1 1 0 0 0,2 0 0 0 0,2-1 0 0 0,-3-1 0 0 0,2-1 0 0 0,1 0 0 0 0,-1 0 0 0 0,1-1 0 0 0,1 4 0 0 0,-2 0 0 0 0,-1 0 0 0 0,0 0 0 0 0,1-1 0 0 0,2-1 0 0 0,1 1 0 0 0,-1-2 0 0 0,-2 3 0 0 0,-1 2 0 0 0,2 2 0 0 0,1-2 0 0 0,1 0 0 0 0,-1-3 0 0 0,0 3 0 0 0,1-1 0 0 0,0 0 0 0 0,3 0 0 0 0,2 1 0 0 0,4-1 0 0 0,2 2 0 0 0,3-1 0 0 0,3-3 0 0 0,2-2 0 0 0,4-3 0 0 0,1-1 0 0 0,1-1 0 0 0,0-1 0 0 0,2-1 0 0 0,-1 1 0 0 0,0-1 0 0 0,-1 1 0 0 0,-4-3 0 0 0,1 0 0 0 0,1 0 0 0 0,-3-1 0 0 0,0-1 0 0 0,0 2 0 0 0,-3-2 0 0 0,3 0 0 0 0,1-3 0 0 0,1-1 0 0 0,-1-1 0 0 0,-2 2 0 0 0,3 0 0 0 0,1 0 0 0 0,-1 1 0 0 0,-2 0 0 0 0,-2-2 0 0 0,0 0 0 0 0,-2 0 0 0 0,4 0 0 0 0,1 1 0 0 0,1 1 0 0 0,-1 0 0 0 0,3 0 0 0 0,-1-2 0 0 0,-1 0 0 0 0,-3 0 0 0 0,-1 0 0 0 0,-1 1 0 0 0,-1 1 0 0 0,-1-1 0 0 0,3 2 0 0 0,0-3 0 0 0,0 0 0 0 0,2 0 0 0 0,-2-2 0 0 0,0 2 0 0 0,-2 0 0 0 0,3 1 0 0 0,0-2 0 0 0,-1 1 0 0 0,0-1 0 0 0,-3 0 0 0 0,0 0 0 0 0,-1 1 0 0 0,-1-2 0 0 0,-1-3 0 0 0,-6 2 0 0 0,-5 3 0 0 0,-3 2 0 0 0,-1 4 0 0 0,-4 1 0 0 0,-1 1 0 0 0,0 2 0 0 0,1-1 0 0 0,3 3 0 0 0,-1 0 0 0 0,0 1 0 0 0,0-2 0 0 0,0 2 0 0 0,-1 0 0 0 0,-2-1 0 0 0,4 2 0 0 0,0 0 0 0 0,1-2 0 0 0,-1 2 0 0 0,-2 0 0 0 0,2 3 0 0 0,1 0 0 0 0,1 2 0 0 0,-3-2 0 0 0,-1-1 0 0 0,0-1 0 0 0,0 2 0 0 0,-1-1 0 0 0,-1 3 0 0 0,0-1 0 0 0,2 1 0 0 0,-2-1 0 0 0,2-1 0 0 0,2 0 0 0 0,-2-1 0 0 0,2 4 0 0 0,-1-1 0 0 0,-1 1 0 0 0,0-2 0 0 0,1 0 0 0 0,2 1 0 0 0,-1-2 0 0 0,0 3 0 0 0,-1-1 0 0 0,3 0 0 0 0,0-2 0 0 0,-2 1 0 0 0,-1 0 0 0 0,0 4 0 0 0,0 1 0 0 0,2 1 0 0 0,5-3 0 0 0,9-2 0 0 0,6-4 0 0 0,4-3 0 0 0,2-1 0 0 0,3-2 0 0 0,1 0 0 0 0,-1-1 0 0 0,0 1 0 0 0,0-1 0 0 0,1 1 0 0 0,-2-1 0 0 0,0-3 0 0 0,1-2 0 0 0,0-2 0 0 0,-1 1 0 0 0,-1-2 0 0 0,2 2 0 0 0,-3 0 0 0 0,-1 0 0 0 0,0 2 0 0 0,-1-3 0 0 0,3-2 0 0 0,0 1 0 0 0,-2-1 0 0 0,-1 2 0 0 0,0 2 0 0 0,-3 0 0 0 0,2-4 0 0 0,2 0 0 0 0,-2 0 0 0 0,-1 1 0 0 0,-1 0 0 0 0,-1 2 0 0 0,3-1 0 0 0,2-2 0 0 0,1-3 0 0 0,-2-1 0 0 0,-1 2 0 0 0,-2 1 0 0 0,1 2 0 0 0,0-2 0 0 0,0-1 0 0 0,-2-1 0 0 0,0 2 0 0 0,-1 1 0 0 0,-2-3 0 0 0,-2-1 0 0 0,-5-1 0 0 0,-6 3 0 0 0,-2 3 0 0 0,-3 3 0 0 0,-3 3 0 0 0,-1 1 0 0 0,0 2 0 0 0,1 0 0 0 0,-2 1 0 0 0,1 4 0 0 0,0 2 0 0 0,1 1 0 0 0,0-1 0 0 0,-1 0 0 0 0,3-1 0 0 0,1 0 0 0 0,2 0 0 0 0,-3 0 0 0 0,-1 3 0 0 0,0 0 0 0 0,1 0 0 0 0,2 2 0 0 0,-1-2 0 0 0,-1 0 0 0 0,0-1 0 0 0,3 2 0 0 0,0-1 0 0 0,3 1 0 0 0,-3-2 0 0 0,2 1 0 0 0,-1-2 0 0 0,0 0 0 0 0,1 4 0 0 0,0-1 0 0 0,2 1 0 0 0,-3-2 0 0 0,1 0 0 0 0,1 1 0 0 0,3 3 0 0 0,4-1 0 0 0,4-3 0 0 0,4-2 0 0 0,6-2 0 0 0,2-3 0 0 0,1-1 0 0 0,0-1 0 0 0,2-1 0 0 0,-1 1 0 0 0,0-1 0 0 0,-1 1 0 0 0,1-3 0 0 0,0 0 0 0 0,0 0 0 0 0,-4-1 0 0 0,-2-1 0 0 0,-2-1 0 0 0,2 0 0 0 0,0 2 0 0 0,-1-4 0 0 0,0 0 0 0 0,1 2 0 0 0,-2-2 0 0 0,2 2 0 0 0,1 2 0 0 0,-1-2 0 0 0,0 2 0 0 0,-3-2 0 0 0,1 0 0 0 0,-2-2 0 0 0,2-1 0 0 0,0-1 0 0 0,0 2 0 0 0,0-1 0 0 0,-1 2 0 0 0,-1 0 0 0 0,0 0 0 0 0,-1-2 0 0 0,-1-2 0 0 0,-2-2 0 0 0,-1 0 0 0 0,-1-3 0 0 0,-3 2 0 0 0,-2 0 0 0 0,-3 4 0 0 0,-4 2 0 0 0,-1 4 0 0 0,-2 1 0 0 0,-2 2 0 0 0,1-1 0 0 0,1 0 0 0 0,1-1 0 0 0,0 2 0 0 0,-2 0 0 0 0,0 0 0 0 0,-1 1 0 0 0,1 0 0 0 0,-2 0 0 0 0,0 4 0 0 0,1 2 0 0 0,1 2 0 0 0,-2 0 0 0 0,0 0 0 0 0,1-1 0 0 0,3 1 0 0 0,1-2 0 0 0,-1 4 0 0 0,1 1 0 0 0,0 0 0 0 0,1-3 0 0 0,2 0 0 0 0,0-2 0 0 0,1 1 0 0 0,-1-1 0 0 0,-1 2 0 0 0,1 1 0 0 0,1 1 0 0 0,-1-2 0 0 0,2 0 0 0 0,0 2 0 0 0,1 2 0 0 0,-3 0 0 0 0,0 0 0 0 0,-1 0 0 0 0,2 1 0 0 0,2 1 0 0 0,0 0 0 0 0,0-1 0 0 0,2-1 0 0 0,2 0 0 0 0,0 3 0 0 0,2 1 0 0 0,0-1 0 0 0,0 0 0 0 0,0 2 0 0 0,5-2 0 0 0,3-4 0 0 0,3-3 0 0 0,2-4 0 0 0,-2 0 0 0 0,2 0 0 0 0,1-2 0 0 0,0 0 0 0 0,1-1 0 0 0,1-1 0 0 0,0 0 0 0 0,1 0 0 0 0,-4-2 0 0 0,-1-1 0 0 0,1 0 0 0 0,1 0 0 0 0,-2-1 0 0 0,0 0 0 0 0,-3-1 0 0 0,-1-1 0 0 0,3 2 0 0 0,0-1 0 0 0,0 0 0 0 0,-2-4 0 0 0,0 1 0 0 0,-2-2 0 0 0,0 2 0 0 0,4 2 0 0 0,-1-1 0 0 0,1 2 0 0 0,-2-1 0 0 0,0-4 0 0 0,1 0 0 0 0,-2-1 0 0 0,3-1 0 0 0,-1 0 0 0 0,0 2 0 0 0,-2-2 0 0 0,1 1 0 0 0,-2 0 0 0 0,0 0 0 0 0,4 0 0 0 0,-1-3 0 0 0,1 1 0 0 0,-2 0 0 0 0,-2 1 0 0 0,0 1 0 0 0,-2 2 0 0 0,-1-3 0 0 0,-1-2 0 0 0,-2 0 0 0 0,0 0 0 0 0,-6 2 0 0 0,-3 3 0 0 0,-1-1 0 0 0,-1 1 0 0 0,-1 3 0 0 0,-3 1 0 0 0,-1 2 0 0 0,-1 2 0 0 0,1 2 0 0 0,-2 2 0 0 0,0 0 0 0 0,3 2 0 0 0,1 0 0 0 0,1 2 0 0 0,-2-1 0 0 0,2 3 0 0 0,0 0 0 0 0,0 1 0 0 0,0-2 0 0 0,2 1 0 0 0,-2-2 0 0 0,1 1 0 0 0,1-2 0 0 0,1 3 0 0 0,1 0 0 0 0,-1-1 0 0 0,1-1 0 0 0,-3-1 0 0 0,2 1 0 0 0,-2 1 0 0 0,1 0 0 0 0,0 2 0 0 0,1 0 0 0 0,2 0 0 0 0,-3-1 0 0 0,1 0 0 0 0,-1 0 0 0 0,-1 3 0 0 0,2 3 0 0 0,0-3 0 0 0,2 0 0 0 0,1 0 0 0 0,5-2 0 0 0,7-3 0 0 0,4-3 0 0 0,3-1 0 0 0,1-2 0 0 0,3-1 0 0 0,1-1 0 0 0,-1 1 0 0 0,-3-3 0 0 0,-2 0 0 0 0,2 0 0 0 0,-2-4 0 0 0,0-1 0 0 0,-3-1 0 0 0,0 1 0 0 0,-2 0 0 0 0,0 1 0 0 0,3-1 0 0 0,3 2 0 0 0,-2-4 0 0 0,0 1 0 0 0,-2 0 0 0 0,0 0 0 0 0,3 1 0 0 0,1-1 0 0 0,-1-4 0 0 0,-1 1 0 0 0,-2 0 0 0 0,0 2 0 0 0,2 1 0 0 0,0-1 0 0 0,0 2 0 0 0,0-3 0 0 0,-1-1 0 0 0,-1 1 0 0 0,3 3 0 0 0,-1 0 0 0 0,1 0 0 0 0,-1-4 0 0 0,-1-2 0 0 0,-1 2 0 0 0,-1 0 0 0 0,2 3 0 0 0,-1 0 0 0 0,-2-3 0 0 0,1 1 0 0 0,-2 0 0 0 0,-1 0 0 0 0,-5 1 0 0 0,-3 3 0 0 0,-5 3 0 0 0,-2 1 0 0 0,0 6 0 0 0,-2 3 0 0 0,0 2 0 0 0,1 0 0 0 0,2 1 0 0 0,0-2 0 0 0,1 1 0 0 0,1-1 0 0 0,1 3 0 0 0,-3-1 0 0 0,0 1 0 0 0,-1 0 0 0 0,0 2 0 0 0,1 2 0 0 0,0 1 0 0 0,-3 1 0 0 0,1-1 0 0 0,-1-2 0 0 0,3 0 0 0 0,0 1 0 0 0,1 0 0 0 0,1 0 0 0 0,-4 2 0 0 0,1 0 0 0 0,-1 0 0 0 0,0-1 0 0 0,1 2 0 0 0,1-2 0 0 0,1-2 0 0 0,-2 0 0 0 0,1-1 0 0 0,-1 3 0 0 0,2 0 0 0 0,-1-2 0 0 0,2-1 0 0 0,0 0 0 0 0,1 2 0 0 0,-3-2 0 0 0,0 1 0 0 0,2-1 0 0 0,-1-3 0 0 0,2 1 0 0 0,1 2 0 0 0,0-1 0 0 0,0 0 0 0 0,2 0 0 0 0,0 1 0 0 0,2 3 0 0 0,0 0 0 0 0,5-1 0 0 0,5-4 0 0 0,2-4 0 0 0,1-2 0 0 0,0-4 0 0 0,1-3 0 0 0,-1-2 0 0 0,-1-1 0 0 0,-1-1 0 0 0,-2 0 0 0 0,-1 0 0 0 0,1 0 0 0 0,-2-3 0 0 0,3 1 0 0 0,-1-1 0 0 0,2 2 0 0 0,-2-1 0 0 0,0 2 0 0 0,-1 0 0 0 0,1 0 0 0 0,-2-2 0 0 0,3 0 0 0 0,0 0 0 0 0,1 1 0 0 0,-2-1 0 0 0,0 2 0 0 0,-1 0 0 0 0,1 0 0 0 0,-2-2 0 0 0,3 0 0 0 0,0 0 0 0 0,1 0 0 0 0,-2 1 0 0 0,1 1 0 0 0,-2 0 0 0 0,0 0 0 0 0,-1-2 0 0 0,3 0 0 0 0,0 0 0 0 0,1 0 0 0 0,-2 1 0 0 0,1 1 0 0 0,-2 0 0 0 0,0 0 0 0 0,-1-2 0 0 0,3 0 0 0 0,0 0 0 0 0,1-2 0 0 0,0 0 0 0 0,2-4 0 0 0,-2 0 0 0 0,2 1 0 0 0,-2 2 0 0 0,-1 0 0 0 0,-1 2 0 0 0,-2-1 0 0 0,1 1 0 0 0,-1 0 0 0 0,-2-1 0 0 0,-1 0 0 0 0,-1-3 0 0 0,-1-2 0 0 0,-1 1 0 0 0,-5 2 0 0 0,-3 3 0 0 0,-3 4 0 0 0,-2 3 0 0 0,2 6 0 0 0,-3 2 0 0 0,3 3 0 0 0,-1 1 0 0 0,3-1 0 0 0,0 0 0 0 0,2 0 0 0 0,2 4 0 0 0,0-1 0 0 0,0 0 0 0 0,-3-2 0 0 0,0 0 0 0 0,1 1 0 0 0,0 3 0 0 0,0 1 0 0 0,3 1 0 0 0,-2-3 0 0 0,2 0 0 0 0,0 1 0 0 0,-1 2 0 0 0,1-1 0 0 0,0 1 0 0 0,-2-3 0 0 0,-2 1 0 0 0,2 0 0 0 0,1 1 0 0 0,2 0 0 0 0,-1-3 0 0 0,0 2 0 0 0,1 0 0 0 0,1 1 0 0 0,0 0 0 0 0,2 1 0 0 0,2 0 0 0 0,3-4 0 0 0,3-4 0 0 0,0 0 0 0 0,1-2 0 0 0,4-2 0 0 0,1 0 0 0 0,-2-5 0 0 0,0 0 0 0 0,-2-3 0 0 0,-1-1 0 0 0,-2-1 0 0 0,2 1 0 0 0,0-2 0 0 0,-2-3 0 0 0,1 0 0 0 0,-2 0 0 0 0,1 2 0 0 0,-1-1 0 0 0,-2 1 0 0 0,1 0 0 0 0,0-1 0 0 0,-2-3 0 0 0,4 3 0 0 0,1-1 0 0 0,0 2 0 0 0,0 1 0 0 0,-2-3 0 0 0,0 0 0 0 0,0 0 0 0 0,-2-1 0 0 0,1 3 0 0 0,-1-1 0 0 0,-1-2 0 0 0,4 1 0 0 0,1 0 0 0 0,-2-1 0 0 0,-1 0 0 0 0,0-2 0 0 0,0-2 0 0 0,-1 1 0 0 0,-2-1 0 0 0,0 0 0 0 0,-2-1 0 0 0,1 0 0 0 0,-2 2 0 0 0,1-2 0 0 0,0 0 0 0 0,0 1 0 0 0,-3 2 0 0 0,-2 5 0 0 0,-3 3 0 0 0,-2 3 0 0 0,-4 2 0 0 0,0 5 0 0 0,1 5 0 0 0,2 2 0 0 0,1 0 0 0 0,2 0 0 0 0,3 3 0 0 0,2 1 0 0 0,-1-2 0 0 0,0-1 0 0 0,1-1 0 0 0,-3-1 0 0 0,-1 1 0 0 0,1 2 0 0 0,-1-3 0 0 0,1 1 0 0 0,1 0 0 0 0,0-2 0 0 0,0 2 0 0 0,1 1 0 0 0,2 1 0 0 0,-2 1 0 0 0,0 2 0 0 0,1 0 0 0 0,-3 0 0 0 0,-2 0 0 0 0,2 1 0 0 0,1 0 0 0 0,2-1 0 0 0,1 0 0 0 0,1-6 0 0 0,1-9 0 0 0,0-6 0 0 0,0-5 0 0 0,-2-1 0 0 0,0 0 0 0 0,-1-4 0 0 0,1 0 0 0 0,-2 1 0 0 0,0 2 0 0 0,1 0 0 0 0,-2 2 0 0 0,1-1 0 0 0,-4 1 0 0 0,-1 0 0 0 0,0-1 0 0 0,-2 2 0 0 0,2 0 0 0 0,-1 2 0 0 0,3-3 0 0 0,-4 1 0 0 0,2-1 0 0 0,-1 2 0 0 0,0 2 0 0 0,-2 2 0 0 0,-2 1 0 0 0,-1 2 0 0 0,1 3 0 0 0,2 2 0 0 0,2 1 0 0 0,1 1 0 0 0,2 1 0 0 0,-2 1 0 0 0,0 5 0 0 0,0 1 0 0 0,1 1 0 0 0,-1-2 0 0 0,3-1 0 0 0,0 2 0 0 0,1-2 0 0 0,0 0 0 0 0,2 0 0 0 0,0 0 0 0 0,-3-2 0 0 0,0 1 0 0 0,0 2 0 0 0,2 1 0 0 0,1-1 0 0 0,1 3 0 0 0,1 0 0 0 0,1 1 0 0 0,0-2 0 0 0,2-2 0 0 0,4-4 0 0 0,0 1 0 0 0,1-1 0 0 0,5-3 0 0 0,1-1 0 0 0,2-2 0 0 0,0-2 0 0 0,1-1 0 0 0,2 0 0 0 0,-4-2 0 0 0,-1-2 0 0 0,-3-1 0 0 0,-1-1 0 0 0,2 2 0 0 0,0-2 0 0 0,-1 1 0 0 0,-1-3 0 0 0,0-1 0 0 0,-2-1 0 0 0,0 2 0 0 0,0-1 0 0 0,2 0 0 0 0,-1-4 0 0 0,2 1 0 0 0,-2 0 0 0 0,1 2 0 0 0,-2 1 0 0 0,0-1 0 0 0,-1-3 0 0 0,3-1 0 0 0,0-1 0 0 0,1 3 0 0 0,-2 0 0 0 0,-2-1 0 0 0,1 1 0 0 0,-2 0 0 0 0,-1 1 0 0 0,-2-1 0 0 0,0-3 0 0 0,1 0 0 0 0,0-1 0 0 0,-1 1 0 0 0,0-1 0 0 0,0-1 0 0 0,-2 0 0 0 0,1 2 0 0 0,-1-2 0 0 0,0 0 0 0 0,0 1 0 0 0,0 0 0 0 0,0-1 0 0 0,-3 3 0 0 0,0 1 0 0 0,0 0 0 0 0,-3 3 0 0 0,-2 1 0 0 0,-1 1 0 0 0,-1 3 0 0 0,1-2 0 0 0,0-1 0 0 0,-4 2 0 0 0,2-1 0 0 0,-1 1 0 0 0,1 2 0 0 0,-1 1 0 0 0,-3 1 0 0 0,-1 2 0 0 0,1-1 0 0 0,-1 2 0 0 0,0-1 0 0 0,-1 0 0 0 0,0 3 0 0 0,2 0 0 0 0,2 2 0 0 0,0 0 0 0 0,-1 0 0 0 0,1 0 0 0 0,-1 0 0 0 0,3 1 0 0 0,-2 0 0 0 0,0-1 0 0 0,2 2 0 0 0,0 3 0 0 0,0 0 0 0 0,2 0 0 0 0,-2-2 0 0 0,1 0 0 0 0,0-1 0 0 0,1 3 0 0 0,1-1 0 0 0,1 1 0 0 0,0-2 0 0 0,1 0 0 0 0,-3 2 0 0 0,0 2 0 0 0,-1 0 0 0 0,2 0 0 0 0,2 0 0 0 0,0-2 0 0 0,0 0 0 0 0,2 2 0 0 0,2 2 0 0 0,-2-2 0 0 0,1-1 0 0 0,0 0 0 0 0,1 3 0 0 0,0 1 0 0 0,1 0 0 0 0,1 0 0 0 0,0 2 0 0 0,0 0 0 0 0,3-1 0 0 0,4-3 0 0 0,2-1 0 0 0,1-3 0 0 0,-1 2 0 0 0,1-2 0 0 0,-3 0 0 0 0,1-1 0 0 0,3-2 0 0 0,0 0 0 0 0,0-1 0 0 0,0-1 0 0 0,-1 1 0 0 0,0-1 0 0 0,2-1 0 0 0,1 0 0 0 0,1-2 0 0 0,-1 4 0 0 0,-2 1 0 0 0,2 0 0 0 0,1-2 0 0 0,1-1 0 0 0,-1-1 0 0 0,3-1 0 0 0,0 0 0 0 0,-1-2 0 0 0,-1 1 0 0 0,2 0 0 0 0,0 0 0 0 0,-1 0 0 0 0,0-1 0 0 0,1 1 0 0 0,-1 0 0 0 0,1 0 0 0 0,-4-2 0 0 0,-2-1 0 0 0,3 0 0 0 0,-3-1 0 0 0,1-1 0 0 0,-1 2 0 0 0,-1-2 0 0 0,-1 0 0 0 0,3 1 0 0 0,-1-3 0 0 0,0-1 0 0 0,-2 0 0 0 0,0 0 0 0 0,-2-1 0 0 0,1 2 0 0 0,2 2 0 0 0,1-1 0 0 0,-3-3 0 0 0,1 0 0 0 0,-2-2 0 0 0,0 2 0 0 0,-1 0 0 0 0,-2 0 0 0 0,1 1 0 0 0,0-3 0 0 0,3-1 0 0 0,0-2 0 0 0,-1 1 0 0 0,-1-3 0 0 0,-1 1 0 0 0,0 2 0 0 0,-1 0 0 0 0,-2 1 0 0 0,0-3 0 0 0,-2-1 0 0 0,1 1 0 0 0,-1 0 0 0 0,-3-2 0 0 0,0 0 0 0 0,-2 3 0 0 0,-1 2 0 0 0,2 0 0 0 0,-2 2 0 0 0,1-1 0 0 0,-1 1 0 0 0,-4 0 0 0 0,-3 0 0 0 0,-1 1 0 0 0,2 0 0 0 0,1 2 0 0 0,-3 1 0 0 0,-1-2 0 0 0,1 1 0 0 0,-1 0 0 0 0,-1 3 0 0 0,-1 1 0 0 0,3-1 0 0 0,1 0 0 0 0,1 1 0 0 0,-2 1 0 0 0,0 1 0 0 0,-1 0 0 0 0,0 1 0 0 0,-2 0 0 0 0,1 0 0 0 0,-1 0 0 0 0,4 3 0 0 0,1 0 0 0 0,-1 0 0 0 0,1 1 0 0 0,1 1 0 0 0,-1-1 0 0 0,3 1 0 0 0,0-1 0 0 0,-3 0 0 0 0,1 1 0 0 0,0 0 0 0 0,-1-2 0 0 0,3 4 0 0 0,-1 1 0 0 0,-2 1 0 0 0,-1 1 0 0 0,-2-1 0 0 0,3 0 0 0 0,1-2 0 0 0,2 3 0 0 0,-1 0 0 0 0,0 0 0 0 0,0 0 0 0 0,0 0 0 0 0,1-1 0 0 0,0 2 0 0 0,2 3 0 0 0,-3-2 0 0 0,1 0 0 0 0,-1-1 0 0 0,2 3 0 0 0,-1 1 0 0 0,2 0 0 0 0,2 0 0 0 0,2 2 0 0 0,1 0 0 0 0,1-1 0 0 0,1-1 0 0 0,0 2 0 0 0,1 0 0 0 0,-1 0 0 0 0,0-2 0 0 0,5-3 0 0 0,1 1 0 0 0,2-1 0 0 0,0-2 0 0 0,0-1 0 0 0,1-3 0 0 0,4-2 0 0 0,-1 0 0 0 0,1 0 0 0 0,-1-2 0 0 0,0 0 0 0 0,3-1 0 0 0,1 0 0 0 0,0-1 0 0 0,-3 2 0 0 0,-2 1 0 0 0,3 0 0 0 0,0-1 0 0 0,0-1 0 0 0,1 0 0 0 0,1 0 0 0 0,1-1 0 0 0,-1 0 0 0 0,-3-2 0 0 0,-1-2 0 0 0,-3-3 0 0 0,1-1 0 0 0,0-2 0 0 0,-1 2 0 0 0,-1-1 0 0 0,0 2 0 0 0,-1-1 0 0 0,-2-3 0 0 0,0 0 0 0 0,0 0 0 0 0,-1 0 0 0 0,-2-1 0 0 0,-1-3 0 0 0,0 0 0 0 0,-1-1 0 0 0,0 1 0 0 0,0-2 0 0 0,-2 2 0 0 0,-2 1 0 0 0,-3 2 0 0 0,-3-1 0 0 0,-3-1 0 0 0,0 0 0 0 0,-4 4 0 0 0,3 1 0 0 0,0 2 0 0 0,1 2 0 0 0,2 0 0 0 0,1 0 0 0 0,-2 2 0 0 0,-1 1 0 0 0,-1 1 0 0 0,0 0 0 0 0,-2 1 0 0 0,-1 0 0 0 0,1 0 0 0 0,0 1 0 0 0,-1-1 0 0 0,0 0 0 0 0,1 0 0 0 0,0 0 0 0 0,-1 0 0 0 0,1 0 0 0 0,-1 0 0 0 0,2 0 0 0 0,-2 0 0 0 0,1 0 0 0 0,-1 0 0 0 0,2 0 0 0 0,-2 0 0 0 0,1 0 0 0 0,-1 0 0 0 0,2 0 0 0 0,-2 0 0 0 0,0 0 0 0 0,1 0 0 0 0,1 0 0 0 0,-2 0 0 0 0,0 0 0 0 0,1 0 0 0 0,1 4 0 0 0,-2 2 0 0 0,0 0 0 0 0,1-2 0 0 0,1 0 0 0 0,-2-2 0 0 0,0-1 0 0 0,1 1 0 0 0,1 1 0 0 0,-2 0 0 0 0,0-1 0 0 0,1-1 0 0 0,1 0 0 0 0,-2-1 0 0 0,0 3 0 0 0,1 0 0 0 0,3 2 0 0 0,3 4 0 0 0,5-1 0 0 0,1-4 0 0 0,3-6 0 0 0,1-6 0 0 0,-2-2 0 0 0,-4 1 0 0 0,-2-1 0 0 0,-2 2 0 0 0,-1 2 0 0 0,-1 2 0 0 0,-2 2 0 0 0,-2 1 0 0 0,0 1 0 0 0,0 0 0 0 0,-1 1 0 0 0,0-1 0 0 0,0 0 0 0 0,2 1 0 0 0,2 1 0 0 0,0 1 0 0 0,-1 0 0 0 0,1 2 0 0 0,-1-1 0 0 0,3 2 0 0 0,-2 0 0 0 0,0-2 0 0 0,2 2 0 0 0,0 3 0 0 0,0 3 0 0 0,-2 2 0 0 0,0 0 0 0 0,1-2 0 0 0,2 1 0 0 0,3 1 0 0 0,3 0 0 0 0,2 0 0 0 0,1 2 0 0 0,1 1 0 0 0,0-1 0 0 0,0-1 0 0 0,1 2 0 0 0,2-2 0 0 0,0-2 0 0 0,2-2 0 0 0,0-2 0 0 0,2-2 0 0 0,2 1 0 0 0,3-2 0 0 0,2 2 0 0 0,1 1 0 0 0,1-2 0 0 0,1-2 0 0 0,0-2 0 0 0,-3 1 0 0 0,-1 0 0 0 0,-1-1 0 0 0,2-1 0 0 0,1-1 0 0 0,0 0 0 0 0,0-1 0 0 0,1 0 0 0 0,1 0 0 0 0,-1 0 0 0 0,0 0 0 0 0,0-1 0 0 0,1 1 0 0 0,0 0 0 0 0,-2 0 0 0 0,-3-2 0 0 0,2-1 0 0 0,-1 0 0 0 0,1 1 0 0 0,-1-2 0 0 0,3 0 0 0 0,0 1 0 0 0,-2-2 0 0 0,-2 1 0 0 0,0 0 0 0 0,2-1 0 0 0,1 1 0 0 0,0 0 0 0 0,-2-3 0 0 0,2-1 0 0 0,0 0 0 0 0,-1 0 0 0 0,-1 0 0 0 0,0 0 0 0 0,-2 1 0 0 0,1-4 0 0 0,1 0 0 0 0,-2 0 0 0 0,0 2 0 0 0,-1 0 0 0 0,4-1 0 0 0,-2-2 0 0 0,0 0 0 0 0,0 0 0 0 0,-2 0 0 0 0,0 2 0 0 0,-3 0 0 0 0,-1-2 0 0 0,2 1 0 0 0,-1 0 0 0 0,0-1 0 0 0,-3 0 0 0 0,-1-2 0 0 0,-1-2 0 0 0,-2 1 0 0 0,0-1 0 0 0,0 0 0 0 0,0-2 0 0 0,-1 2 0 0 0,-1 3 0 0 0,-1 1 0 0 0,-2 3 0 0 0,-1-1 0 0 0,0 0 0 0 0,-1 1 0 0 0,-2 1 0 0 0,0 0 0 0 0,-1 1 0 0 0,1 0 0 0 0,1 1 0 0 0,-2 1 0 0 0,2-2 0 0 0,-3-1 0 0 0,-1 2 0 0 0,-1 1 0 0 0,-1 2 0 0 0,3-1 0 0 0,-2 0 0 0 0,-1 1 0 0 0,0 1 0 0 0,0 1 0 0 0,-2 0 0 0 0,0 1 0 0 0,0 0 0 0 0,0 0 0 0 0,0 0 0 0 0,-1 1 0 0 0,2 1 0 0 0,3 1 0 0 0,0 0 0 0 0,3 1 0 0 0,-2 1 0 0 0,-2-1 0 0 0,1 1 0 0 0,-2 2 0 0 0,-1-1 0 0 0,0 4 0 0 0,2 0 0 0 0,0 0 0 0 0,1-1 0 0 0,-3 0 0 0 0,2 0 0 0 0,0 4 0 0 0,1 1 0 0 0,0-1 0 0 0,-3-1 0 0 0,2 0 0 0 0,1 2 0 0 0,-1 1 0 0 0,1 0 0 0 0,2 0 0 0 0,-2 2 0 0 0,1 0 0 0 0,1-3 0 0 0,1-2 0 0 0,1 0 0 0 0,-1 2 0 0 0,1 1 0 0 0,-2 0 0 0 0,0-1 0 0 0,2 3 0 0 0,0 0 0 0 0,1-1 0 0 0,1 0 0 0 0,0 0 0 0 0,1 1 0 0 0,2 0 0 0 0,2-2 0 0 0,0 2 0 0 0,-2 0 0 0 0,1-1 0 0 0,-1-1 0 0 0,1 2 0 0 0,1 0 0 0 0,0-1 0 0 0,1-1 0 0 0,-1 2 0 0 0,2 0 0 0 0,-1-1 0 0 0,0-1 0 0 0,0 2 0 0 0,0 0 0 0 0,2-3 0 0 0,1-2 0 0 0,4-2 0 0 0,2-2 0 0 0,0-1 0 0 0,-1 2 0 0 0,1 0 0 0 0,1-2 0 0 0,-2 0 0 0 0,3-1 0 0 0,1-1 0 0 0,2-2 0 0 0,-1-2 0 0 0,-1 2 0 0 0,1 0 0 0 0,1 0 0 0 0,0-1 0 0 0,-1-1 0 0 0,3 0 0 0 0,1-1 0 0 0,-1 0 0 0 0,-1 0 0 0 0,2 0 0 0 0,0-5 0 0 0,0-1 0 0 0,-2-1 0 0 0,2-1 0 0 0,-3 0 0 0 0,0 1 0 0 0,-4-1 0 0 0,-1 1 0 0 0,1-2 0 0 0,2-3 0 0 0,2 0 0 0 0,0-2 0 0 0,-1-1 0 0 0,-2 0 0 0 0,-2 2 0 0 0,2 2 0 0 0,-1 1 0 0 0,-1 1 0 0 0,-1-4 0 0 0,-2-1 0 0 0,0 2 0 0 0,0 0 0 0 0,-3 0 0 0 0,2 3 0 0 0,-1-2 0 0 0,0-2 0 0 0,2 0 0 0 0,2-1 0 0 0,-2-1 0 0 0,-1-2 0 0 0,-2 1 0 0 0,-1 0 0 0 0,-1-1 0 0 0,-1 0 0 0 0,0 1 0 0 0,0 1 0 0 0,-1-2 0 0 0,1 0 0 0 0,0 1 0 0 0,0 0 0 0 0,-3 0 0 0 0,0-1 0 0 0,1 1 0 0 0,-3 3 0 0 0,1 1 0 0 0,-2 3 0 0 0,0-1 0 0 0,1-2 0 0 0,-3 2 0 0 0,1 0 0 0 0,-2 2 0 0 0,-1-1 0 0 0,-2 3 0 0 0,3-3 0 0 0,-3 0 0 0 0,-1 1 0 0 0,-1 3 0 0 0,2-1 0 0 0,1 2 0 0 0,-2 0 0 0 0,-1 2 0 0 0,0 1 0 0 0,-1 0 0 0 0,-1 1 0 0 0,-1 0 0 0 0,1 0 0 0 0,0 0 0 0 0,-1 3 0 0 0,0 0 0 0 0,3 2 0 0 0,2 0 0 0 0,0 2 0 0 0,-2 1 0 0 0,-1 5 0 0 0,3 1 0 0 0,0-1 0 0 0,3-1 0 0 0,0 0 0 0 0,2 3 0 0 0,-2 0 0 0 0,0 0 0 0 0,0-2 0 0 0,1-2 0 0 0,2 3 0 0 0,2 0 0 0 0,2 0 0 0 0,1 1 0 0 0,0 1 0 0 0,1 1 0 0 0,1-1 0 0 0,-1-1 0 0 0,3-2 0 0 0,2 0 0 0 0,3-1 0 0 0,3-4 0 0 0,-2 0 0 0 0,3-2 0 0 0,2-2 0 0 0,0-1 0 0 0,-2 1 0 0 0,-1-1 0 0 0,2 0 0 0 0,2-1 0 0 0,-1-1 0 0 0,1 0 0 0 0,1-1 0 0 0,1 0 0 0 0,-1 0 0 0 0,0 0 0 0 0,0 0 0 0 0,1-1 0 0 0,0 1 0 0 0,-2 0 0 0 0,2 0 0 0 0,0 0 0 0 0,-1 0 0 0 0,-3-4 0 0 0,-1-2 0 0 0,1 0 0 0 0,1 0 0 0 0,0-1 0 0 0,0 3 0 0 0,-2-2 0 0 0,1 1 0 0 0,0-1 0 0 0,1 1 0 0 0,-2-4 0 0 0,-2 0 0 0 0,-1-1 0 0 0,1 2 0 0 0,2-1 0 0 0,0 2 0 0 0,-1 0 0 0 0,0 0 0 0 0,-3-2 0 0 0,-2-2 0 0 0,2 1 0 0 0,0-1 0 0 0,-1 0 0 0 0,-1 2 0 0 0,0-2 0 0 0,1-2 0 0 0,-1 0 0 0 0,-2-1 0 0 0,-1-1 0 0 0,-1-2 0 0 0,-1 1 0 0 0,-1 0 0 0 0,0-1 0 0 0,0 0 0 0 0,-5 3 0 0 0,-1 1 0 0 0,-2 4 0 0 0,-2 2 0 0 0,-1 4 0 0 0,1-2 0 0 0,-3 2 0 0 0,0 0 0 0 0,-1 2 0 0 0,0 0 0 0 0,-2 0 0 0 0,-1 1 0 0 0,1 0 0 0 0,1 0 0 0 0,-2 1 0 0 0,0-1 0 0 0,0 0 0 0 0,2 0 0 0 0,2 2 0 0 0,0 1 0 0 0,2 4 0 0 0,0 1 0 0 0,1 0 0 0 0,1-1 0 0 0,0 0 0 0 0,2 0 0 0 0,-3 0 0 0 0,1 0 0 0 0,-1-1 0 0 0,2 3 0 0 0,0 0 0 0 0,1 0 0 0 0,0 0 0 0 0,0-1 0 0 0,3 1 0 0 0,-4 0 0 0 0,1 1 0 0 0,-2 0 0 0 0,1 1 0 0 0,2-1 0 0 0,0 0 0 0 0,1-1 0 0 0,1 3 0 0 0,1 1 0 0 0,2 1 0 0 0,0 1 0 0 0,-1-3 0 0 0,-1 1 0 0 0,0 1 0 0 0,1 0 0 0 0,1 0 0 0 0,3 1 0 0 0,4 2 0 0 0,5-3 0 0 0,2-4 0 0 0,-1-1 0 0 0,0-2 0 0 0,2-3 0 0 0,1-1 0 0 0,0-2 0 0 0,-1-1 0 0 0,3 0 0 0 0,0 0 0 0 0,-1-1 0 0 0,0 1 0 0 0,1 0 0 0 0,0-1 0 0 0,-1 1 0 0 0,-3-4 0 0 0,-1-2 0 0 0,-4-2 0 0 0,3 1 0 0 0,0 1 0 0 0,0-1 0 0 0,-1 2 0 0 0,-2-2 0 0 0,0-3 0 0 0,-1-3 0 0 0,2 2 0 0 0,0 0 0 0 0,1-1 0 0 0,-2-2 0 0 0,-2-1 0 0 0,-2-1 0 0 0,-2 1 0 0 0,-1-1 0 0 0,0-1 0 0 0,-2 0 0 0 0,1 2 0 0 0,0-2 0 0 0,-3 2 0 0 0,0 2 0 0 0,-2 0 0 0 0,-3 3 0 0 0,1 1 0 0 0,-2 1 0 0 0,2-1 0 0 0,-3 0 0 0 0,-2 2 0 0 0,-1-1 0 0 0,0 2 0 0 0,-3 2 0 0 0,-1 1 0 0 0,0 1 0 0 0,2 2 0 0 0,-2-1 0 0 0,0 2 0 0 0,0-1 0 0 0,2 0 0 0 0,-2 1 0 0 0,0-1 0 0 0,1 2 0 0 0,1 1 0 0 0,-2 0 0 0 0,2 1 0 0 0,2 1 0 0 0,1 1 0 0 0,-1 0 0 0 0,3 1 0 0 0,-1-1 0 0 0,-2 3 0 0 0,0 0 0 0 0,1 1 0 0 0,2 1 0 0 0,-3-2 0 0 0,1 0 0 0 0,1 3 0 0 0,1 2 0 0 0,1-2 0 0 0,2 0 0 0 0,0-3 0 0 0,1 0 0 0 0,1 2 0 0 0,-2 0 0 0 0,-1 0 0 0 0,2 0 0 0 0,-1-1 0 0 0,1-1 0 0 0,2 3 0 0 0,1 1 0 0 0,1 2 0 0 0,1-1 0 0 0,3-2 0 0 0,1 1 0 0 0,2-1 0 0 0,1-1 0 0 0,1-3 0 0 0,1-1 0 0 0,0-1 0 0 0,3-1 0 0 0,2-2 0 0 0,0 0 0 0 0,1-2 0 0 0,2-1 0 0 0,-1 3 0 0 0,-2-1 0 0 0,0 1 0 0 0,0-1 0 0 0,1-1 0 0 0,2 0 0 0 0,-1 0 0 0 0,0-1 0 0 0,2 0 0 0 0,0 0 0 0 0,-1 0 0 0 0,0-1 0 0 0,-4-1 0 0 0,1-1 0 0 0,-1-4 0 0 0,-1-1 0 0 0,-1 1 0 0 0,-1-1 0 0 0,0 1 0 0 0,-2 0 0 0 0,3 1 0 0 0,-1-1 0 0 0,1-4 0 0 0,0 1 0 0 0,-1-1 0 0 0,-2-1 0 0 0,0 2 0 0 0,-2 1 0 0 0,4-3 0 0 0,-1-2 0 0 0,-1 0 0 0 0,0-1 0 0 0,0-1 0 0 0,-3-1 0 0 0,-1 1 0 0 0,-1 0 0 0 0,1 3 0 0 0,0 0 0 0 0,0-1 0 0 0,-1 1 0 0 0,-1-1 0 0 0,0-2 0 0 0,-1 0 0 0 0,0 0 0 0 0,0 1 0 0 0,-4 2 0 0 0,-2 0 0 0 0,0-1 0 0 0,-1 3 0 0 0,1 0 0 0 0,1 1 0 0 0,-1 1 0 0 0,1-2 0 0 0,-1 1 0 0 0,1 0 0 0 0,-4 1 0 0 0,0 1 0 0 0,-1-1 0 0 0,2-4 0 0 0,0 1 0 0 0,-2 3 0 0 0,2 0 0 0 0,-3 1 0 0 0,-1 1 0 0 0,-1 1 0 0 0,1-1 0 0 0,2 2 0 0 0,-4 0 0 0 0,0 2 0 0 0,0 1 0 0 0,-1 2 0 0 0,-1-1 0 0 0,-1 2 0 0 0,1-1 0 0 0,0 0 0 0 0,-1 0 0 0 0,0 1 0 0 0,1-1 0 0 0,3 2 0 0 0,1 1 0 0 0,-1 4 0 0 0,-1 4 0 0 0,2 1 0 0 0,0-1 0 0 0,4 0 0 0 0,-1-2 0 0 0,2 2 0 0 0,-2-1 0 0 0,0 0 0 0 0,2 1 0 0 0,0-2 0 0 0,-2 0 0 0 0,2 3 0 0 0,1 1 0 0 0,0-1 0 0 0,1-1 0 0 0,-4 1 0 0 0,1 2 0 0 0,-1 1 0 0 0,0 0 0 0 0,3 0 0 0 0,0 1 0 0 0,1 1 0 0 0,1 0 0 0 0,1-2 0 0 0,2 2 0 0 0,0 0 0 0 0,1-1 0 0 0,0 0 0 0 0,0 1 0 0 0,0-1 0 0 0,1 1 0 0 0,-1-2 0 0 0,0 2 0 0 0,0-1 0 0 0,5-2 0 0 0,0-1 0 0 0,3-4 0 0 0,0 0 0 0 0,0-2 0 0 0,1-3 0 0 0,0 4 0 0 0,2-1 0 0 0,1 1 0 0 0,2 0 0 0 0,-1-3 0 0 0,3 1 0 0 0,1 0 0 0 0,-1-2 0 0 0,0-2 0 0 0,1 0 0 0 0,0-2 0 0 0,-1 0 0 0 0,0 0 0 0 0,1 0 0 0 0,0 0 0 0 0,-1 0 0 0 0,-1-1 0 0 0,2 1 0 0 0,0 0 0 0 0,-1 0 0 0 0,-1 0 0 0 0,2 0 0 0 0,0 0 0 0 0,-1 0 0 0 0,-1 0 0 0 0,2 0 0 0 0,-2-4 0 0 0,-2-2 0 0 0,-1 0 0 0 0,-2 0 0 0 0,0-1 0 0 0,1 3 0 0 0,3-2 0 0 0,0 1 0 0 0,-3-1 0 0 0,1 1 0 0 0,1 0 0 0 0,-1-2 0 0 0,-1-1 0 0 0,-1-1 0 0 0,-1 1 0 0 0,-2 0 0 0 0,0-1 0 0 0,-1-4 0 0 0,3 1 0 0 0,0 0 0 0 0,0 2 0 0 0,0 1 0 0 0,-3-1 0 0 0,0 2 0 0 0,-1-3 0 0 0,-1-1 0 0 0,1 1 0 0 0,-1 1 0 0 0,0-1 0 0 0,-2-3 0 0 0,0 0 0 0 0,-2-2 0 0 0,1 1 0 0 0,-1-1 0 0 0,-1-1 0 0 0,1 0 0 0 0,0 2 0 0 0,0-2 0 0 0,0 0 0 0 0,0 1 0 0 0,-3 2 0 0 0,1 3 0 0 0,-1-3 0 0 0,-4 3 0 0 0,0-1 0 0 0,0 1 0 0 0,0 1 0 0 0,0 1 0 0 0,0-2 0 0 0,-1-1 0 0 0,0 1 0 0 0,-2 2 0 0 0,0 0 0 0 0,0 2 0 0 0,-1 2 0 0 0,-1 1 0 0 0,2 0 0 0 0,-2 1 0 0 0,-1 0 0 0 0,0 1 0 0 0,-1 1 0 0 0,-2 0 0 0 0,-1 1 0 0 0,1 0 0 0 0,1 0 0 0 0,-2 0 0 0 0,2 3 0 0 0,1 0 0 0 0,4 4 0 0 0,1 1 0 0 0,-1 2 0 0 0,-2-2 0 0 0,-2 1 0 0 0,2 1 0 0 0,0-2 0 0 0,3 3 0 0 0,0-1 0 0 0,2 0 0 0 0,-3-1 0 0 0,1 0 0 0 0,0 0 0 0 0,-1 3 0 0 0,1 2 0 0 0,0-1 0 0 0,1-1 0 0 0,-2 0 0 0 0,-1 2 0 0 0,0 1 0 0 0,1 0 0 0 0,1 0 0 0 0,3 2 0 0 0,0-3 0 0 0,1 0 0 0 0,1-2 0 0 0,-2 1 0 0 0,-2 1 0 0 0,2 2 0 0 0,2-1 0 0 0,0 0 0 0 0,3 2 0 0 0,0 0 0 0 0,1-1 0 0 0,2-3 0 0 0,1-1 0 0 0,0 1 0 0 0,2-1 0 0 0,2 0 0 0 0,5-3 0 0 0,-1 0 0 0 0,1-2 0 0 0,0 0 0 0 0,1-1 0 0 0,2-2 0 0 0,1 4 0 0 0,0-1 0 0 0,-1-1 0 0 0,2-1 0 0 0,0-2 0 0 0,-1-1 0 0 0,0-1 0 0 0,1-1 0 0 0,0 0 0 0 0,-1-1 0 0 0,-1 1 0 0 0,2 0 0 0 0,0-1 0 0 0,-1 1 0 0 0,-1 0 0 0 0,2 0 0 0 0,0 0 0 0 0,-1 0 0 0 0,-1 0 0 0 0,2 0 0 0 0,0 0 0 0 0,-1-2 0 0 0,-1-1 0 0 0,2 0 0 0 0,0-1 0 0 0,-1-1 0 0 0,-1 1 0 0 0,2-1 0 0 0,0 1 0 0 0,-1 0 0 0 0,-1-3 0 0 0,2-1 0 0 0,-2-1 0 0 0,-2 2 0 0 0,0 1 0 0 0,-3-1 0 0 0,-1 2 0 0 0,3 1 0 0 0,-1-1 0 0 0,0 1 0 0 0,0 0 0 0 0,-1-3 0 0 0,-1 0 0 0 0,-2-2 0 0 0,3-1 0 0 0,-1-1 0 0 0,1 1 0 0 0,-2-2 0 0 0,1 1 0 0 0,-2 1 0 0 0,-2-1 0 0 0,-2-1 0 0 0,-1-2 0 0 0,-2-2 0 0 0,1 1 0 0 0,-2-1 0 0 0,1 0 0 0 0,0-1 0 0 0,-1 0 0 0 0,-3 4 0 0 0,-2 1 0 0 0,-2-1 0 0 0,-2 1 0 0 0,1 0 0 0 0,0 3 0 0 0,1 0 0 0 0,-2 2 0 0 0,-2 2 0 0 0,1 0 0 0 0,1 1 0 0 0,-1 0 0 0 0,2-3 0 0 0,-3 0 0 0 0,0 1 0 0 0,-1 1 0 0 0,-1 2 0 0 0,-2 1 0 0 0,0 2 0 0 0,2-3 0 0 0,1 0 0 0 0,1 1 0 0 0,-2 0 0 0 0,-1 1 0 0 0,0 0 0 0 0,0 0 0 0 0,-1 1 0 0 0,-1 0 0 0 0,3 3 0 0 0,1 0 0 0 0,2 0 0 0 0,1 1 0 0 0,-1 1 0 0 0,-1-1 0 0 0,-1 1 0 0 0,-1-1 0 0 0,-1 2 0 0 0,-2 0 0 0 0,3 3 0 0 0,2 2 0 0 0,0 0 0 0 0,-2-1 0 0 0,1 1 0 0 0,1-1 0 0 0,0 1 0 0 0,0 2 0 0 0,2 0 0 0 0,-2-2 0 0 0,2 0 0 0 0,-1 2 0 0 0,3 1 0 0 0,-1 1 0 0 0,2-1 0 0 0,2 3 0 0 0,0-1 0 0 0,0 1 0 0 0,2-2 0 0 0,0 2 0 0 0,2 0 0 0 0,0-1 0 0 0,1 0 0 0 0,0 1 0 0 0,1-1 0 0 0,-1 1 0 0 0,0-2 0 0 0,0 2 0 0 0,3-3 0 0 0,0 0 0 0 0,-1-2 0 0 0,5-2 0 0 0,1-1 0 0 0,0-1 0 0 0,0 1 0 0 0,1 0 0 0 0,-2 1 0 0 0,1 0 0 0 0,2 1 0 0 0,3 3 0 0 0,1-1 0 0 0,-2 0 0 0 0,0-3 0 0 0,1 0 0 0 0,2-2 0 0 0,-3-1 0 0 0,0-1 0 0 0,-1 3 0 0 0,3 0 0 0 0,1 0 0 0 0,0-1 0 0 0,0-1 0 0 0,1-1 0 0 0,1-1 0 0 0,-1-1 0 0 0,-2 1 0 0 0,-3-1 0 0 0,3 0 0 0 0,0-2 0 0 0,0-1 0 0 0,1 0 0 0 0,1-1 0 0 0,0 0 0 0 0,0 0 0 0 0,0 0 0 0 0,1 0 0 0 0,0 0 0 0 0,-1 0 0 0 0,-3-3 0 0 0,-1 0 0 0 0,1-4 0 0 0,1-3 0 0 0,1-3 0 0 0,-3 0 0 0 0,-2 1 0 0 0,-1-1 0 0 0,2 1 0 0 0,-2 1 0 0 0,-2-1 0 0 0,1 3 0 0 0,-2 0 0 0 0,-2-3 0 0 0,1 1 0 0 0,0 0 0 0 0,-2-1 0 0 0,0 1 0 0 0,-2-4 0 0 0,2 2 0 0 0,0 0 0 0 0,0 1 0 0 0,-1-1 0 0 0,-1-2 0 0 0,0 0 0 0 0,-1-1 0 0 0,1 1 0 0 0,-1-2 0 0 0,-1 1 0 0 0,1-1 0 0 0,0 2 0 0 0,0-2 0 0 0,0 0 0 0 0,-2 3 0 0 0,-1 1 0 0 0,0 2 0 0 0,-4 1 0 0 0,0-1 0 0 0,0-1 0 0 0,0 1 0 0 0,1 1 0 0 0,-1 2 0 0 0,0-1 0 0 0,0 3 0 0 0,1-4 0 0 0,-3 1 0 0 0,0 0 0 0 0,0 1 0 0 0,0-1 0 0 0,1 3 0 0 0,-2-2 0 0 0,-2 2 0 0 0,0-3 0 0 0,0 0 0 0 0,0 2 0 0 0,-1 1 0 0 0,3 1 0 0 0,-2 0 0 0 0,-1 1 0 0 0,-1 2 0 0 0,1 1 0 0 0,-3 0 0 0 0,-1 1 0 0 0,1 0 0 0 0,1 0 0 0 0,-2 0 0 0 0,0 1 0 0 0,0-1 0 0 0,4 2 0 0 0,2 1 0 0 0,-3 0 0 0 0,2 1 0 0 0,1 1 0 0 0,0 1 0 0 0,-1 0 0 0 0,2 0 0 0 0,-1 1 0 0 0,0 2 0 0 0,3 2 0 0 0,0 0 0 0 0,1 0 0 0 0,3-1 0 0 0,1 4 0 0 0,2 1 0 0 0,0 1 0 0 0,1-1 0 0 0,2 1 0 0 0,4 1 0 0 0,2 0 0 0 0,3-4 0 0 0,-1-1 0 0 0,2-3 0 0 0,1-3 0 0 0,-1 2 0 0 0,0 0 0 0 0,-1-2 0 0 0,3-2 0 0 0,0-1 0 0 0,2-2 0 0 0,-4 2 0 0 0,0 0 0 0 0,1-1 0 0 0,1 0 0 0 0,1 0 0 0 0,-1-2 0 0 0,3 1 0 0 0,-1-1 0 0 0,0-3 0 0 0,-2-2 0 0 0,-3-1 0 0 0,-2-1 0 0 0,-2-2 0 0 0,-4-4 0 0 0,-1-2 0 0 0,-2 0 0 0 0,0 0 0 0 0,-3 2 0 0 0,0-1 0 0 0,-5 2 0 0 0,-3 4 0 0 0,1 0 0 0 0,-1 1 0 0 0,0 3 0 0 0,1-1 0 0 0,-1 1 0 0 0,-2 0 0 0 0,0 0 0 0 0,-1 0 0 0 0,-2 0 0 0 0,0 2 0 0 0,-1 0 0 0 0,2 1 0 0 0,-2 1 0 0 0,0 0 0 0 0,0 0 0 0 0,2 0 0 0 0,-2 1 0 0 0,0-1 0 0 0,1 0 0 0 0,1 0 0 0 0,-2 2 0 0 0,0 1 0 0 0,1 4 0 0 0,1 2 0 0 0,2 0 0 0 0,0-1 0 0 0,2 1 0 0 0,0-1 0 0 0,1-1 0 0 0,-2 0 0 0 0,3 2 0 0 0,-3 0 0 0 0,2 1 0 0 0,-1 0 0 0 0,3 2 0 0 0,-1-3 0 0 0,2 3 0 0 0,0-1 0 0 0,1 0 0 0 0,1 0 0 0 0,2 0 0 0 0,2 4 0 0 0,0 0 0 0 0,1 1 0 0 0,2-3 0 0 0,6-4 0 0 0,3-3 0 0 0,0 0 0 0 0,1-2 0 0 0,-1-1 0 0 0,4-1 0 0 0,0-1 0 0 0,-1 4 0 0 0,-2 1 0 0 0,0-1 0 0 0,2-1 0 0 0,1-1 0 0 0,0-1 0 0 0,0-1 0 0 0,1-1 0 0 0,1 0 0 0 0,-1 0 0 0 0,0 0 0 0 0,1 0 0 0 0,0-1 0 0 0,-1 1 0 0 0,-1 0 0 0 0,2 0 0 0 0,-2-2 0 0 0,-2-1 0 0 0,-1 0 0 0 0,1 1 0 0 0,1 0 0 0 0,1-1 0 0 0,1 0 0 0 0,-1 0 0 0 0,-3-2 0 0 0,1 1 0 0 0,1 0 0 0 0,0 1 0 0 0,-3-3 0 0 0,0-1 0 0 0,2 1 0 0 0,-2 0 0 0 0,1 0 0 0 0,-1 1 0 0 0,-1 0 0 0 0,-1 0 0 0 0,-2-1 0 0 0,3 0 0 0 0,-1-2 0 0 0,1-1 0 0 0,-2-1 0 0 0,1 2 0 0 0,-3-1 0 0 0,-5 2 0 0 0,-6 2 0 0 0,-4 1 0 0 0,-2 2 0 0 0,-5 2 0 0 0,-1-1 0 0 0,0 2 0 0 0,1-1 0 0 0,-2 0 0 0 0,0 1 0 0 0,4 3 0 0 0,1 2 0 0 0,1 0 0 0 0,3 1 0 0 0,-2-1 0 0 0,-1-1 0 0 0,1 0 0 0 0,1 0 0 0 0,-1-1 0 0 0,-2 1 0 0 0,-2-1 0 0 0,2 4 0 0 0,1 1 0 0 0,1-2 0 0 0,1 0 0 0 0,-1 0 0 0 0,-2-2 0 0 0,0 0 0 0 0,0 0 0 0 0,1 1 0 0 0,-1-1 0 0 0,0-1 0 0 0,1 4 0 0 0,-1 2 0 0 0,-3-1 0 0 0,1 1 0 0 0,2-2 0 0 0,-1 1 0 0 0,1-2 0 0 0,3 2 0 0 0,-2 1 0 0 0,-1-1 0 0 0,0-1 0 0 0,1 1 0 0 0,2-2 0 0 0,-3 0 0 0 0,-1 4 0 0 0,-1-1 0 0 0,3 1 0 0 0,1-2 0 0 0,2 0 0 0 0,3 1 0 0 0,2 3 0 0 0,5-1 0 0 0,6-2 0 0 0,3-4 0 0 0,4-1 0 0 0,1-3 0 0 0,2-1 0 0 0,0-1 0 0 0,-2-3 0 0 0,-1 0 0 0 0,-2-1 0 0 0,-2 0 0 0 0,1-1 0 0 0,-1-2 0 0 0,0 2 0 0 0,-1-4 0 0 0,-1-1 0 0 0,-1 1 0 0 0,0 0 0 0 0,-1 0 0 0 0,-2 0 0 0 0,-1 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40788 1591 16383 0 0,'-2'0'0'0'0,"-4"0"0"0"0,-4 0 0 0 0,-3 0 0 0 0,1 2 0 0 0,-1 1 0 0 0,3 2 0 0 0,1 0 0 0 0,-3 2 0 0 0,-1 1 0 0 0,-1 0 0 0 0,2 3 0 0 0,1-1 0 0 0,2 1 0 0 0,-2-2 0 0 0,2-1 0 0 0,-1 0 0 0 0,2-1 0 0 0,-1-1 0 0 0,3 3 0 0 0,-2 0 0 0 0,2 1 0 0 0,-3-2 0 0 0,0 0 0 0 0,0 2 0 0 0,-2-2 0 0 0,2 2 0 0 0,0 0 0 0 0,2 1 0 0 0,-3-1 0 0 0,0 2 0 0 0,0-2 0 0 0,2 2 0 0 0,0-2 0 0 0,1 1 0 0 0,2 0 0 0 0,-1-2 0 0 0,1 0 0 0 0,-3-1 0 0 0,0 2 0 0 0,3-1 0 0 0,3-4 0 0 0,4-3 0 0 0,1-3 0 0 0,1-5 0 0 0,1-1 0 0 0,0-3 0 0 0,4-1 0 0 0,0 0 0 0 0,-1-1 0 0 0,-3 0 0 0 0,1 2 0 0 0,-1-2 0 0 0,1 1 0 0 0,0 0 0 0 0,-2 0 0 0 0,1 2 0 0 0,0 0 0 0 0,-2-3 0 0 0,0-1 0 0 0,-2-1 0 0 0,5 2 0 0 0,-2 3 0 0 0,-4 3 0 0 0,-4 2 0 0 0,-5 3 0 0 0,-4 0 0 0 0,-2 2 0 0 0,2 4 0 0 0,1 1 0 0 0,-2 0 0 0 0,1 1 0 0 0,1 0 0 0 0,0-2 0 0 0,2 0 0 0 0,1 0 0 0 0,1 1 0 0 0,-1 0 0 0 0,-3-2 0 0 0,2 4 0 0 0,0-1 0 0 0,-1 2 0 0 0,-2-1 0 0 0,0 0 0 0 0,1-1 0 0 0,2 1 0 0 0,1-2 0 0 0,1 3 0 0 0,7-2 0 0 0,6-3 0 0 0,2-3 0 0 0,2-3 0 0 0,-1-3 0 0 0,1 0 0 0 0,-1-5 0 0 0,-2-1 0 0 0,2 0 0 0 0,0 0 0 0 0,1 1 0 0 0,-1 1 0 0 0,-3-2 0 0 0,2 0 0 0 0,-2 0 0 0 0,-1-1 0 0 0,0 3 0 0 0,1-1 0 0 0,3-2 0 0 0,0-1 0 0 0,1 1 0 0 0,0 0 0 0 0,-3 1 0 0 0,0 2 0 0 0,0-3 0 0 0,-2 0 0 0 0,-2-1 0 0 0,2 1 0 0 0,0 2 0 0 0,-1-3 0 0 0,-1-1 0 0 0,4 1 0 0 0,0 2 0 0 0,0 0 0 0 0,-1-3 0 0 0,-2-1 0 0 0,-4 2 0 0 0,-1 6 0 0 0,-2 3 0 0 0,-4 5 0 0 0,-4 5 0 0 0,-2 3 0 0 0,-2 5 0 0 0,3 2 0 0 0,1-2 0 0 0,2-1 0 0 0,-1-2 0 0 0,1-2 0 0 0,0 3 0 0 0,2 1 0 0 0,0-1 0 0 0,1-1 0 0 0,2 0 0 0 0,0-1 0 0 0,0 1 0 0 0,-3 1 0 0 0,-2 1 0 0 0,0 1 0 0 0,0-3 0 0 0,1 2 0 0 0,3 1 0 0 0,0-3 0 0 0,0 0 0 0 0,2 0 0 0 0,-2-2 0 0 0,-2 2 0 0 0,2 1 0 0 0,-1-1 0 0 0,1 0 0 0 0,2 0 0 0 0,-2-2 0 0 0,2 2 0 0 0,0 1 0 0 0,2 1 0 0 0,0 1 0 0 0,1 2 0 0 0,1 0 0 0 0,5-2 0 0 0,3-3 0 0 0,3-4 0 0 0,2-4 0 0 0,2-1 0 0 0,2-1 0 0 0,0-2 0 0 0,-1 1 0 0 0,2-1 0 0 0,-1-2 0 0 0,-1 0 0 0 0,0 0 0 0 0,-4-2 0 0 0,2 0 0 0 0,-3-1 0 0 0,0 0 0 0 0,-3 0 0 0 0,0-1 0 0 0,1 3 0 0 0,-1-4 0 0 0,2 0 0 0 0,0-1 0 0 0,0 1 0 0 0,-2 0 0 0 0,1-1 0 0 0,-2-4 0 0 0,0 1 0 0 0,0 0 0 0 0,-3 0 0 0 0,4 2 0 0 0,-1 0 0 0 0,0-2 0 0 0,0 1 0 0 0,-1 0 0 0 0,-2-1 0 0 0,-1 0 0 0 0,-1-2 0 0 0,-1-2 0 0 0,-1 1 0 0 0,-2 2 0 0 0,-4 3 0 0 0,-2 4 0 0 0,-3 3 0 0 0,-3 1 0 0 0,0 6 0 0 0,1 3 0 0 0,2 1 0 0 0,1 0 0 0 0,2 1 0 0 0,1-1 0 0 0,0 0 0 0 0,-1-2 0 0 0,-1 4 0 0 0,-1-1 0 0 0,2 1 0 0 0,0 0 0 0 0,1 2 0 0 0,0-2 0 0 0,0 1 0 0 0,-2 0 0 0 0,0 0 0 0 0,0 0 0 0 0,0 0 0 0 0,1-1 0 0 0,1 2 0 0 0,0 1 0 0 0,0 0 0 0 0,-2-1 0 0 0,0-1 0 0 0,0 2 0 0 0,0 1 0 0 0,1-2 0 0 0,1-1 0 0 0,0 1 0 0 0,0 2 0 0 0,-2 0 0 0 0,0 1 0 0 0,4-2 0 0 0,5-4 0 0 0,4-3 0 0 0,7-2 0 0 0,1-7 0 0 0,0-3 0 0 0,-1-2 0 0 0,0 0 0 0 0,-3-1 0 0 0,0-1 0 0 0,-1-3 0 0 0,2 0 0 0 0,0 1 0 0 0,0 1 0 0 0,-1 2 0 0 0,1-1 0 0 0,-2-3 0 0 0,0 1 0 0 0,-1 1 0 0 0,3 1 0 0 0,0 1 0 0 0,-1-1 0 0 0,-1 2 0 0 0,0-3 0 0 0,-3-1 0 0 0,2 1 0 0 0,-2 1 0 0 0,2-1 0 0 0,-1-3 0 0 0,4 0 0 0 0,0-2 0 0 0,0 4 0 0 0,0 0 0 0 0,-3-1 0 0 0,1 1 0 0 0,-2 0 0 0 0,-1 0 0 0 0,1 3 0 0 0,-1 0 0 0 0,0-3 0 0 0,2 1 0 0 0,2 0 0 0 0,-2-1 0 0 0,1 2 0 0 0,-1 1 0 0 0,-1-3 0 0 0,-2-1 0 0 0,1 1 0 0 0,0 0 0 0 0,-1 1 0 0 0,-1-3 0 0 0,2 1 0 0 0,-1 1 0 0 0,0 0 0 0 0,0 0 0 0 0,-2-3 0 0 0,0 0 0 0 0,-1 4 0 0 0,-2 3 0 0 0,-1 7 0 0 0,-4 2 0 0 0,-2 4 0 0 0,0 1 0 0 0,0 1 0 0 0,0 5 0 0 0,2 2 0 0 0,-1 0 0 0 0,2 1 0 0 0,1 2 0 0 0,-3 0 0 0 0,1 0 0 0 0,-2-1 0 0 0,1 1 0 0 0,2 0 0 0 0,0-1 0 0 0,1 0 0 0 0,1 1 0 0 0,2-1 0 0 0,-2 1 0 0 0,0-2 0 0 0,1 2 0 0 0,1-1 0 0 0,-4-2 0 0 0,0-1 0 0 0,0-2 0 0 0,1 3 0 0 0,2 1 0 0 0,-1 0 0 0 0,0-1 0 0 0,1 3 0 0 0,1 0 0 0 0,1-1 0 0 0,0 0 0 0 0,1 0 0 0 0,0 1 0 0 0,0 0 0 0 0,0-2 0 0 0,0 2 0 0 0,0 0 0 0 0,2-3 0 0 0,1-2 0 0 0,3-3 0 0 0,1-2 0 0 0,3-3 0 0 0,3-2 0 0 0,2-2 0 0 0,1 0 0 0 0,-2-5 0 0 0,-2-4 0 0 0,-3-2 0 0 0,2 0 0 0 0,-1 1 0 0 0,-3-4 0 0 0,1 2 0 0 0,-2 0 0 0 0,-2 0 0 0 0,1-1 0 0 0,-1-1 0 0 0,0-2 0 0 0,0 3 0 0 0,1 1 0 0 0,-2 0 0 0 0,0-2 0 0 0,3 1 0 0 0,0 1 0 0 0,0 0 0 0 0,-1 0 0 0 0,0 2 0 0 0,0-2 0 0 0,-1-1 0 0 0,-2 0 0 0 0,2-1 0 0 0,-1-2 0 0 0,1 0 0 0 0,-2 0 0 0 0,1 0 0 0 0,1-1 0 0 0,-1 0 0 0 0,0 1 0 0 0,-2 0 0 0 0,4 4 0 0 0,2-1 0 0 0,-2-1 0 0 0,0 1 0 0 0,-2-1 0 0 0,-1-2 0 0 0,-1 0 0 0 0,-1 0 0 0 0,2 3 0 0 0,1 1 0 0 0,-1-1 0 0 0,0-1 0 0 0,0-1 0 0 0,-1 1 0 0 0,-1-2 0 0 0,0-1 0 0 0,0 1 0 0 0,0 1 0 0 0,-2 2 0 0 0,-4 6 0 0 0,1 9 0 0 0,-3 4 0 0 0,1 3 0 0 0,2 2 0 0 0,-1 2 0 0 0,1 3 0 0 0,-4 0 0 0 0,1 1 0 0 0,0-1 0 0 0,1-3 0 0 0,1 0 0 0 0,1 1 0 0 0,0 0 0 0 0,0 0 0 0 0,1 2 0 0 0,0 0 0 0 0,-1 0 0 0 0,2-1 0 0 0,0 2 0 0 0,2 0 0 0 0,-4-3 0 0 0,-2-2 0 0 0,2 0 0 0 0,0 2 0 0 0,0-1 0 0 0,0-1 0 0 0,2-1 0 0 0,0 1 0 0 0,-1 3 0 0 0,1 0 0 0 0,0 1 0 0 0,0-1 0 0 0,0 2 0 0 0,-1 0 0 0 0,1-1 0 0 0,0 0 0 0 0,2 1 0 0 0,-4-3 0 0 0,-2 0 0 0 0,2-2 0 0 0,0 0 0 0 0,2 3 0 0 0,1 0 0 0 0,2 0 0 0 0,-1 0 0 0 0,1 2 0 0 0,0 0 0 0 0,1-1 0 0 0,1-2 0 0 0,1-9 0 0 0,3-5 0 0 0,-1-5 0 0 0,-1-3 0 0 0,0-3 0 0 0,0 0 0 0 0,0-2 0 0 0,-1-1 0 0 0,0 0 0 0 0,3 1 0 0 0,0 2 0 0 0,0-2 0 0 0,-1-1 0 0 0,0 1 0 0 0,0 2 0 0 0,-2 0 0 0 0,0-3 0 0 0,1 1 0 0 0,-1 1 0 0 0,0 0 0 0 0,0 0 0 0 0,0 2 0 0 0,1-2 0 0 0,-1-1 0 0 0,4 0 0 0 0,0-1 0 0 0,0-2 0 0 0,-2 0 0 0 0,-2 0 0 0 0,1 0 0 0 0,0-1 0 0 0,-1 0 0 0 0,-1 1 0 0 0,2 0 0 0 0,-1 0 0 0 0,0-1 0 0 0,0 1 0 0 0,0 0 0 0 0,1-1 0 0 0,-1 1 0 0 0,0-1 0 0 0,-2 2 0 0 0,4 3 0 0 0,2-1 0 0 0,-2-1 0 0 0,0 1 0 0 0,-2-1 0 0 0,-1-2 0 0 0,1 0 0 0 0,0 0 0 0 0,0 1 0 0 0,-1-2 0 0 0,-3 4 0 0 0,-1 7 0 0 0,-3 7 0 0 0,0 7 0 0 0,-2 2 0 0 0,1 2 0 0 0,1 2 0 0 0,1-1 0 0 0,0-1 0 0 0,0 1 0 0 0,0 0 0 0 0,2 1 0 0 0,-4 0 0 0 0,0 2 0 0 0,0 0 0 0 0,-1 1 0 0 0,1-2 0 0 0,1 2 0 0 0,2 0 0 0 0,-1-3 0 0 0,0-2 0 0 0,1 0 0 0 0,1 2 0 0 0,1 1 0 0 0,-2 0 0 0 0,0-1 0 0 0,0 3 0 0 0,1 0 0 0 0,-4-1 0 0 0,-1-1 0 0 0,1 2 0 0 0,-1 0 0 0 0,1-1 0 0 0,1 0 0 0 0,2 1 0 0 0,1-1 0 0 0,-1 1 0 0 0,0-2 0 0 0,0 2 0 0 0,1-1 0 0 0,-1 1 0 0 0,-1-2 0 0 0,1 2 0 0 0,1 0 0 0 0,0-1 0 0 0,1-1 0 0 0,1 2 0 0 0,-5 0 0 0 0,-1-1 0 0 0,1-1 0 0 0,1 2 0 0 0,1 0 0 0 0,1-1 0 0 0,1-1 0 0 0,0 2 0 0 0,1 0 0 0 0,1-1 0 0 0,1-3 0 0 0,3-4 0 0 0,4-3 0 0 0,-1-7 0 0 0,-2-6 0 0 0,-1-3 0 0 0,-2-3 0 0 0,4 1 0 0 0,-1-2 0 0 0,0-1 0 0 0,-2 0 0 0 0,1 1 0 0 0,0-2 0 0 0,-1-1 0 0 0,0 3 0 0 0,1 1 0 0 0,-2 1 0 0 0,0-2 0 0 0,-2 0 0 0 0,2 1 0 0 0,1 1 0 0 0,-2 1 0 0 0,0-3 0 0 0,4-1 0 0 0,1 0 0 0 0,-1 0 0 0 0,1-1 0 0 0,-1-1 0 0 0,-1 0 0 0 0,-2 2 0 0 0,1-2 0 0 0,0 0 0 0 0,-1 1 0 0 0,1 0 0 0 0,1 0 0 0 0,-2-1 0 0 0,0 1 0 0 0,3 0 0 0 0,0 0 0 0 0,0-1 0 0 0,-1 1 0 0 0,-2 0 0 0 0,1 0 0 0 0,0-1 0 0 0,-1 1 0 0 0,-1-4 0 0 0,2 2 0 0 0,-1 1 0 0 0,0 2 0 0 0,0 1 0 0 0,-2-2 0 0 0,0 1 0 0 0,2-1 0 0 0,0 1 0 0 0,-1-1 0 0 0,0-1 0 0 0,0 1 0 0 0,-1 0 0 0 0,-1-1 0 0 0,5 1 0 0 0,1-1 0 0 0,-1 2 0 0 0,-1-2 0 0 0,-1 0 0 0 0,-1 1 0 0 0,-3 3 0 0 0,-4 4 0 0 0,0 7 0 0 0,-3 5 0 0 0,1 4 0 0 0,-3 0 0 0 0,0 2 0 0 0,2 1 0 0 0,0 3 0 0 0,1 3 0 0 0,3-1 0 0 0,-2-2 0 0 0,2-1 0 0 0,0 2 0 0 0,2 0 0 0 0,-2 1 0 0 0,1-1 0 0 0,0 3 0 0 0,0-1 0 0 0,-2 1 0 0 0,-2-2 0 0 0,1 2 0 0 0,1 0 0 0 0,0-1 0 0 0,0 0 0 0 0,2 0 0 0 0,0 1 0 0 0,-1-1 0 0 0,1 0 0 0 0,0 0 0 0 0,0 1 0 0 0,2-1 0 0 0,-2 4 0 0 0,0 1 0 0 0,0-2 0 0 0,1-1 0 0 0,-4 0 0 0 0,-1 0 0 0 0,1-1 0 0 0,1 3 0 0 0,2 0 0 0 0,-1 0 0 0 0,0-3 0 0 0,1 2 0 0 0,1-1 0 0 0,1-2 0 0 0,-2 4 0 0 0,0 0 0 0 0,0 0 0 0 0,1-2 0 0 0,0 0 0 0 0,1 0 0 0 0,-1-2 0 0 0,-1 0 0 0 0,0 1 0 0 0,1-1 0 0 0,0 0 0 0 0,1-1 0 0 0,1 2 0 0 0,0 0 0 0 0,0-1 0 0 0,0-1 0 0 0,-4-2 0 0 0,-2 0 0 0 0,0 0 0 0 0,2 1 0 0 0,1-1 0 0 0,1 3 0 0 0,1 0 0 0 0,0 0 0 0 0,1 0 0 0 0,0 1 0 0 0,1 0 0 0 0,-1-1 0 0 0,2-3 0 0 0,4-3 0 0 0,2-9 0 0 0,0-6 0 0 0,-2-4 0 0 0,4-2 0 0 0,-1 0 0 0 0,-2-3 0 0 0,-2-1 0 0 0,1 2 0 0 0,-1 1 0 0 0,-2 0 0 0 0,2 2 0 0 0,-1-1 0 0 0,-1-2 0 0 0,0 0 0 0 0,1 2 0 0 0,-1 0 0 0 0,0-2 0 0 0,4-1 0 0 0,0 0 0 0 0,0-1 0 0 0,0-1 0 0 0,-1-1 0 0 0,-1 1 0 0 0,0 3 0 0 0,0 1 0 0 0,-1-2 0 0 0,0 0 0 0 0,1 0 0 0 0,-2 0 0 0 0,0-3 0 0 0,3 3 0 0 0,0-1 0 0 0,3-1 0 0 0,-2-1 0 0 0,-1-1 0 0 0,0 1 0 0 0,0 1 0 0 0,-2-1 0 0 0,1 0 0 0 0,-1 1 0 0 0,0 0 0 0 0,3 0 0 0 0,0-1 0 0 0,-1 1 0 0 0,1 0 0 0 0,-1 0 0 0 0,1-1 0 0 0,-1 1 0 0 0,-1 0 0 0 0,0 0 0 0 0,0-1 0 0 0,-1 1 0 0 0,-2 0 0 0 0,4 0 0 0 0,1-1 0 0 0,-1 1 0 0 0,-2 0 0 0 0,1 4 0 0 0,0-1 0 0 0,-1-1 0 0 0,0 1 0 0 0,1-1 0 0 0,-2-2 0 0 0,2 2 0 0 0,0 1 0 0 0,-2 1 0 0 0,4 2 0 0 0,1 0 0 0 0,-2 5 0 0 0,-3 7 0 0 0,-3 6 0 0 0,-1 3 0 0 0,0 2 0 0 0,-3 4 0 0 0,0 1 0 0 0,1-1 0 0 0,0 0 0 0 0,1 0 0 0 0,1 1 0 0 0,0-2 0 0 0,1 0 0 0 0,-2 1 0 0 0,-1-1 0 0 0,0 1 0 0 0,1-2 0 0 0,1 2 0 0 0,0-1 0 0 0,0 3 0 0 0,-3 1 0 0 0,-2 0 0 0 0,0-1 0 0 0,2-1 0 0 0,1 0 0 0 0,1-1 0 0 0,-1-1 0 0 0,-1 0 0 0 0,2 0 0 0 0,0 1 0 0 0,0-1 0 0 0,-1-3 0 0 0,0 3 0 0 0,0 1 0 0 0,1-1 0 0 0,0 0 0 0 0,-1 2 0 0 0,0-1 0 0 0,0 0 0 0 0,-4-2 0 0 0,0 2 0 0 0,1 0 0 0 0,1-1 0 0 0,1-1 0 0 0,0-2 0 0 0,0 0 0 0 0,1 0 0 0 0,1 1 0 0 0,1-1 0 0 0,0 3 0 0 0,-1-2 0 0 0,-1-5 0 0 0,0-7 0 0 0,5-6 0 0 0,3-6 0 0 0,0-4 0 0 0,-1-2 0 0 0,1 0 0 0 0,0-2 0 0 0,-1 0 0 0 0,-1 1 0 0 0,1 3 0 0 0,0 2 0 0 0,-1-2 0 0 0,-1 0 0 0 0,-1-1 0 0 0,0 1 0 0 0,2-2 0 0 0,0 0 0 0 0,-1 0 0 0 0,0 0 0 0 0,4-1 0 0 0,1 0 0 0 0,-1 1 0 0 0,-1 1 0 0 0,-2-2 0 0 0,-1 0 0 0 0,-1 1 0 0 0,-1 0 0 0 0,0 0 0 0 0,2-1 0 0 0,1 1 0 0 0,-1-4 0 0 0,0 0 0 0 0,0 0 0 0 0,-1 2 0 0 0,-1 0 0 0 0,0-2 0 0 0,0 0 0 0 0,0-1 0 0 0,0 2 0 0 0,0 1 0 0 0,0 1 0 0 0,0 0 0 0 0,0 0 0 0 0,0 1 0 0 0,0 1 0 0 0,0-2 0 0 0,0 0 0 0 0,0 1 0 0 0,0 1 0 0 0,0-2 0 0 0,0 1 0 0 0,0-1 0 0 0,0 2 0 0 0,0-2 0 0 0,0 1 0 0 0,0-1 0 0 0,-2 2 0 0 0,-1-2 0 0 0,0 0 0 0 0,1 1 0 0 0,0 1 0 0 0,-1-2 0 0 0,-1 0 0 0 0,1 1 0 0 0,1 1 0 0 0,-2-2 0 0 0,-2 3 0 0 0,0 5 0 0 0,1 6 0 0 0,-3 5 0 0 0,-1 3 0 0 0,2 6 0 0 0,2 3 0 0 0,0-1 0 0 0,0-1 0 0 0,1 1 0 0 0,2 1 0 0 0,-2 0 0 0 0,1-2 0 0 0,0 1 0 0 0,0-1 0 0 0,0 3 0 0 0,-1 0 0 0 0,1 1 0 0 0,-4-1 0 0 0,0 1 0 0 0,0 1 0 0 0,3 0 0 0 0,0-2 0 0 0,0-2 0 0 0,0 0 0 0 0,1 0 0 0 0,-1 1 0 0 0,0 0 0 0 0,0 1 0 0 0,2 2 0 0 0,-2-1 0 0 0,0-1 0 0 0,1 2 0 0 0,-4 0 0 0 0,0-1 0 0 0,0 0 0 0 0,0-4 0 0 0,1 1 0 0 0,1 1 0 0 0,2-1 0 0 0,-1 1 0 0 0,0 2 0 0 0,1 0 0 0 0,-1-2 0 0 0,0-2 0 0 0,0 0 0 0 0,2 2 0 0 0,-5-2 0 0 0,1 1 0 0 0,-2-2 0 0 0,0 1 0 0 0,2 3 0 0 0,0 0 0 0 0,0 1 0 0 0,2-1 0 0 0,-1-3 0 0 0,1 2 0 0 0,0-1 0 0 0,2 1 0 0 0,-4-2 0 0 0,-1-8 0 0 0,4-7 0 0 0,1-5 0 0 0,2-3 0 0 0,0-4 0 0 0,3-3 0 0 0,1 1 0 0 0,0 1 0 0 0,-2-2 0 0 0,0 0 0 0 0,2 1 0 0 0,-1 1 0 0 0,0-1 0 0 0,-1 1 0 0 0,4-1 0 0 0,1 2 0 0 0,-1-2 0 0 0,-1 1 0 0 0,-2 0 0 0 0,-1 0 0 0 0,1 0 0 0 0,0-1 0 0 0,0 1 0 0 0,1-4 0 0 0,0-1 0 0 0,0 2 0 0 0,-2 1 0 0 0,2 0 0 0 0,0 0 0 0 0,-1 1 0 0 0,0 1 0 0 0,3-3 0 0 0,0 0 0 0 0,0 0 0 0 0,-1-1 0 0 0,0 1 0 0 0,0 2 0 0 0,-1 1 0 0 0,0-4 0 0 0,1 1 0 0 0,-2 0 0 0 0,0-1 0 0 0,1 1 0 0 0,-1 2 0 0 0,0 0 0 0 0,0 0 0 0 0,-2 1 0 0 0,4 0 0 0 0,2 0 0 0 0,-2 0 0 0 0,0-1 0 0 0,0 3 0 0 0,0 2 0 0 0,-2 0 0 0 0,0-2 0 0 0,-1 0 0 0 0,1 1 0 0 0,0 1 0 0 0,0 1 0 0 0,-1 4 0 0 0,-1 7 0 0 0,0 7 0 0 0,-5 1 0 0 0,-2 3 0 0 0,0 0 0 0 0,2 4 0 0 0,-2 1 0 0 0,1 0 0 0 0,1-1 0 0 0,1 3 0 0 0,2-1 0 0 0,-2-1 0 0 0,-1 0 0 0 0,2 1 0 0 0,0 0 0 0 0,-2-1 0 0 0,0-1 0 0 0,1 2 0 0 0,1 0 0 0 0,-4 1 0 0 0,-1 3 0 0 0,1-1 0 0 0,-1-1 0 0 0,1-2 0 0 0,1 1 0 0 0,2 2 0 0 0,-1-1 0 0 0,0 1 0 0 0,1 2 0 0 0,-1-1 0 0 0,0 1 0 0 0,0-2 0 0 0,-3-1 0 0 0,0-3 0 0 0,0 1 0 0 0,0 3 0 0 0,1-1 0 0 0,1 1 0 0 0,0-1 0 0 0,0 1 0 0 0,1 2 0 0 0,0-1 0 0 0,-1-2 0 0 0,2-2 0 0 0,0 1 0 0 0,-3-1 0 0 0,0 0 0 0 0,0-2 0 0 0,1 1 0 0 0,2 1 0 0 0,1-1 0 0 0,-1-3 0 0 0,0-2 0 0 0,0 3 0 0 0,1 0 0 0 0,1 0 0 0 0,0 0 0 0 0,1 2 0 0 0,0 1 0 0 0,-2-3 0 0 0,-1-2 0 0 0,0 0 0 0 0,1 2 0 0 0,0 1 0 0 0,2-4 0 0 0,-1-7 0 0 0,1-6 0 0 0,0-4 0 0 0,4-7 0 0 0,2-2 0 0 0,0-2 0 0 0,-1 1 0 0 0,-2-2 0 0 0,-1 0 0 0 0,-1 1 0 0 0,0 1 0 0 0,-1-1 0 0 0,-1 0 0 0 0,1 1 0 0 0,0 0 0 0 0,0 0 0 0 0,0-1 0 0 0,-1 1 0 0 0,4 3 0 0 0,0 1 0 0 0,-1-1 0 0 0,1-1 0 0 0,-2-1 0 0 0,0 1 0 0 0,0-2 0 0 0,-1 0 0 0 0,0-1 0 0 0,2 2 0 0 0,1-2 0 0 0,0 0 0 0 0,-1 1 0 0 0,-1 0 0 0 0,0-3 0 0 0,0-1 0 0 0,1 1 0 0 0,1 0 0 0 0,0 0 0 0 0,-1 1 0 0 0,-1 2 0 0 0,0-1 0 0 0,0 0 0 0 0,-1 1 0 0 0,4 1 0 0 0,2-2 0 0 0,0 0 0 0 0,-2 1 0 0 0,-1 1 0 0 0,-1-2 0 0 0,-1 0 0 0 0,0 1 0 0 0,-1 1 0 0 0,-1-2 0 0 0,3 0 0 0 0,1 1 0 0 0,0 1 0 0 0,-1-2 0 0 0,-1 0 0 0 0,0 1 0 0 0,0 1 0 0 0,-1-2 0 0 0,2 2 0 0 0,1 2 0 0 0,0 1 0 0 0,-1-1 0 0 0,-1 6 0 0 0,0 7 0 0 0,-5 4 0 0 0,-1 3 0 0 0,-1 4 0 0 0,2 1 0 0 0,-2-1 0 0 0,1 2 0 0 0,1 1 0 0 0,1 0 0 0 0,-1 0 0 0 0,1 2 0 0 0,-1 1 0 0 0,2-1 0 0 0,-1-2 0 0 0,-1 2 0 0 0,1 1 0 0 0,0 0 0 0 0,-2-1 0 0 0,-2 1 0 0 0,1 0 0 0 0,1 0 0 0 0,0-2 0 0 0,0 2 0 0 0,1 0 0 0 0,0-1 0 0 0,-1 0 0 0 0,2 0 0 0 0,0 1 0 0 0,-1-1 0 0 0,1 4 0 0 0,0 0 0 0 0,-4 0 0 0 0,0-2 0 0 0,0 0 0 0 0,0 2 0 0 0,1 0 0 0 0,1 1 0 0 0,2-2 0 0 0,-1-1 0 0 0,0-1 0 0 0,1 0 0 0 0,1 0 0 0 0,-2-1 0 0 0,1-1 0 0 0,0 2 0 0 0,0 0 0 0 0,-3-4 0 0 0,0 0 0 0 0,0-2 0 0 0,1 3 0 0 0,2 1 0 0 0,1 0 0 0 0,-1-3 0 0 0,0 0 0 0 0,0 1 0 0 0,1 1 0 0 0,1 0 0 0 0,2-1 0 0 0,2-9 0 0 0,2-4 0 0 0,0-5 0 0 0,0-3 0 0 0,-2-3 0 0 0,2 1 0 0 0,-1-3 0 0 0,-1-1 0 0 0,0 0 0 0 0,-2-1 0 0 0,2 3 0 0 0,0-1 0 0 0,0-1 0 0 0,-1 0 0 0 0,4 3 0 0 0,1 0 0 0 0,-1-2 0 0 0,-2-1 0 0 0,2 0 0 0 0,-1 0 0 0 0,-2-3 0 0 0,0 1 0 0 0,1 2 0 0 0,-1 1 0 0 0,0 1 0 0 0,0-2 0 0 0,0-1 0 0 0,1 0 0 0 0,-1 1 0 0 0,4-3 0 0 0,0 0 0 0 0,0 1 0 0 0,-2 1 0 0 0,0-2 0 0 0,0 0 0 0 0,-1 0 0 0 0,-2 2 0 0 0,2-2 0 0 0,-1 1 0 0 0,0-1 0 0 0,0 2 0 0 0,0 3 0 0 0,1-1 0 0 0,-1-1 0 0 0,4 0 0 0 0,0 1 0 0 0,0-3 0 0 0,-2 4 0 0 0,-2 7 0 0 0,-1 5 0 0 0,-1 8 0 0 0,-1 5 0 0 0,0 2 0 0 0,0 1 0 0 0,-1 2 0 0 0,1 0 0 0 0,0-1 0 0 0,0-1 0 0 0,-1 2 0 0 0,1-1 0 0 0,-2-3 0 0 0,-1 1 0 0 0,0 2 0 0 0,1 0 0 0 0,1 0 0 0 0,0-1 0 0 0,0 1 0 0 0,-1 0 0 0 0,-1-1 0 0 0,0 4 0 0 0,1 1 0 0 0,0-2 0 0 0,2-1 0 0 0,-3 0 0 0 0,0 0 0 0 0,0-1 0 0 0,1 3 0 0 0,0 0 0 0 0,-3 0 0 0 0,-1-3 0 0 0,0 2 0 0 0,1-1 0 0 0,0-2 0 0 0,0 0 0 0 0,2 0 0 0 0,0 1 0 0 0,1-1 0 0 0,-1-1 0 0 0,0 2 0 0 0,0 0 0 0 0,1-1 0 0 0,1-1 0 0 0,0 2 0 0 0,1 0 0 0 0,0-1 0 0 0,0-1 0 0 0,-2-3 0 0 0,-1 2 0 0 0,0-1 0 0 0,1 1 0 0 0,1-7 0 0 0,0-7 0 0 0,0-6 0 0 0,3-1 0 0 0,1-2 0 0 0,0-4 0 0 0,-1-2 0 0 0,0-1 0 0 0,-1 1 0 0 0,4 2 0 0 0,1 0 0 0 0,0-1 0 0 0,-2 0 0 0 0,-1 0 0 0 0,-1-2 0 0 0,1 2 0 0 0,1 1 0 0 0,-1 0 0 0 0,-1 1 0 0 0,1 2 0 0 0,1-2 0 0 0,-1-1 0 0 0,2 2 0 0 0,-1 0 0 0 0,0 0 0 0 0,-2-2 0 0 0,4 1 0 0 0,1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40877 2371 16383 0 0,'0'2'0'0'0,"0"3"0"0"0,0 3 0 0 0,0 2 0 0 0,-2 4 0 0 0,-1 2 0 0 0,0 0 0 0 0,1 0 0 0 0,0 2 0 0 0,1-1 0 0 0,-2-3 0 0 0,0-1 0 0 0,0-1 0 0 0,1 2 0 0 0,1 1 0 0 0,-2-2 0 0 0,-1-2 0 0 0,1 1 0 0 0,1 1 0 0 0,0 2 0 0 0,2 0 0 0 0,-3 0 0 0 0,0 2 0 0 0,0 0 0 0 0,1-6 0 0 0,1-5 0 0 0,0-8 0 0 0,0-4 0 0 0,3-2 0 0 0,1-4 0 0 0,0-2 0 0 0,4-1 0 0 0,1 0 0 0 0,-2-1 0 0 0,2-2 0 0 0,-2 2 0 0 0,-1 0 0 0 0,0 3 0 0 0,0 0 0 0 0,-1-1 0 0 0,-2 1 0 0 0,0-1 0 0 0,1 3 0 0 0,0-2 0 0 0,0 0 0 0 0,-1-1 0 0 0,4 3 0 0 0,0 0 0 0 0,0-2 0 0 0,1-1 0 0 0,-1 0 0 0 0,-1 0 0 0 0,0-3 0 0 0,0 0 0 0 0,-1 1 0 0 0,1 3 0 0 0,-1 1 0 0 0,0-1 0 0 0,3 1 0 0 0,-2 2 0 0 0,-2 6 0 0 0,-3 6 0 0 0,-2 4 0 0 0,-3 6 0 0 0,0 3 0 0 0,0 1 0 0 0,-3-2 0 0 0,0-1 0 0 0,1 1 0 0 0,-1 1 0 0 0,2 0 0 0 0,1 0 0 0 0,0-4 0 0 0,0 2 0 0 0,2 1 0 0 0,-2-2 0 0 0,1-2 0 0 0,0 1 0 0 0,2 2 0 0 0,-4 0 0 0 0,-1-1 0 0 0,1 0 0 0 0,1 0 0 0 0,2 2 0 0 0,-1 2 0 0 0,1 0 0 0 0,2-3 0 0 0,1-8 0 0 0,2-7 0 0 0,-1-6 0 0 0,1-3 0 0 0,-1-4 0 0 0,2 0 0 0 0,0 0 0 0 0,0 1 0 0 0,-1 1 0 0 0,0-3 0 0 0,-1 0 0 0 0,-1 1 0 0 0,3 2 0 0 0,0 8 0 0 0,-1 7 0 0 0,0 5 0 0 0,0 5 0 0 0,-1 3 0 0 0,-5 0 0 0 0,-2 0 0 0 0,0-2 0 0 0,2 1 0 0 0,0 1 0 0 0,2 1 0 0 0,1 0 0 0 0,1-1 0 0 0,-3-2 0 0 0,1 0 0 0 0,-1 0 0 0 0,1 1 0 0 0,1 0 0 0 0,0 1 0 0 0,0 2 0 0 0,1-1 0 0 0,0-1 0 0 0,0 2 0 0 0,0 0 0 0 0,1-1 0 0 0,-1 0 0 0 0,2-4 0 0 0,3-3 0 0 0,1-6 0 0 0,-1-7 0 0 0,-1-6 0 0 0,-2-3 0 0 0,0-2 0 0 0,1 2 0 0 0,0-1 0 0 0,0-1 0 0 0,-1 0 0 0 0,-1 1 0 0 0,0-2 0 0 0,-1-1 0 0 0,3 3 0 0 0,0 2 0 0 0,-1 0 0 0 0,0-2 0 0 0,0-1 0 0 0,3 3 0 0 0,2 0 0 0 0,-2 0 0 0 0,0-1 0 0 0,-2-2 0 0 0,-1 0 0 0 0,1 0 0 0 0,0-2 0 0 0,0 0 0 0 0,-1 1 0 0 0,-1 1 0 0 0,2-2 0 0 0,1 0 0 0 0,-2 0 0 0 0,1 2 0 0 0,-2-2 0 0 0,2 3 0 0 0,1 0 0 0 0,-2 2 0 0 0,1 0 0 0 0,-2-3 0 0 0,0 0 0 0 0,4 2 0 0 0,1 1 0 0 0,-1 0 0 0 0,0-2 0 0 0,-2 4 0 0 0,-1 5 0 0 0,-1 6 0 0 0,-1 7 0 0 0,0 5 0 0 0,0 2 0 0 0,0 1 0 0 0,-3 2 0 0 0,0 0 0 0 0,0-1 0 0 0,1-1 0 0 0,0 2 0 0 0,1-1 0 0 0,0-1 0 0 0,1 0 0 0 0,-2 1 0 0 0,-1-1 0 0 0,1 0 0 0 0,-1 0 0 0 0,2 0 0 0 0,0 1 0 0 0,1-1 0 0 0,-3 0 0 0 0,0 0 0 0 0,0 1 0 0 0,1-1 0 0 0,-4 4 0 0 0,0 1 0 0 0,0-2 0 0 0,1-1 0 0 0,-1 0 0 0 0,2 0 0 0 0,0-1 0 0 0,1-1 0 0 0,2 0 0 0 0,-2 1 0 0 0,0-1 0 0 0,0-1 0 0 0,1 2 0 0 0,0-1 0 0 0,-1 1 0 0 0,0-2 0 0 0,0 2 0 0 0,1-1 0 0 0,1 1 0 0 0,-5-4 0 0 0,0-2 0 0 0,0 3 0 0 0,2-5 0 0 0,1-5 0 0 0,1-5 0 0 0,1-8 0 0 0,1-4 0 0 0,0-2 0 0 0,2-1 0 0 0,1-2 0 0 0,0 0 0 0 0,0 1 0 0 0,-1 0 0 0 0,-1 0 0 0 0,1 2 0 0 0,2 2 0 0 0,-2 0 0 0 0,1 1 0 0 0,-2-3 0 0 0,0 0 0 0 0,-1 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41169 2355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41196 2831 16383 0 0,'0'2'0'0'0,"2"1"0"0"0,3 0 0 0 0,5-1 0 0 0,1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52852c1e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52852c1e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3c6d09ff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13c6d09ff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009939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3c6d09ff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13c6d09ff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152852c1eb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152852c1eb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58094f5f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58094f5f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55a1f363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55a1f36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17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55a1f363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55a1f36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52852c1e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152852c1e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158094f5fe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158094f5fe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3c6d09ff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13c6d09ff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58094f5f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58094f5f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089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158094f5f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158094f5f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8550" y="1070250"/>
            <a:ext cx="6006900" cy="1997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69200" y="3431200"/>
            <a:ext cx="5205600" cy="416700"/>
          </a:xfrm>
          <a:prstGeom prst="rect">
            <a:avLst/>
          </a:prstGeom>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2168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5" name="Google Shape;15;p2"/>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16" name="Google Shape;16;p2"/>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17;p2"/>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8" name="Google Shape;18;p2"/>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9" name="Google Shape;19;p2"/>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72"/>
        <p:cNvGrpSpPr/>
        <p:nvPr/>
      </p:nvGrpSpPr>
      <p:grpSpPr>
        <a:xfrm>
          <a:off x="0" y="0"/>
          <a:ext cx="0" cy="0"/>
          <a:chOff x="0" y="0"/>
          <a:chExt cx="0" cy="0"/>
        </a:xfrm>
      </p:grpSpPr>
      <p:sp>
        <p:nvSpPr>
          <p:cNvPr id="273" name="Google Shape;273;p21"/>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txBox="1">
            <a:spLocks noGrp="1"/>
          </p:cNvSpPr>
          <p:nvPr>
            <p:ph type="subTitle" idx="1"/>
          </p:nvPr>
        </p:nvSpPr>
        <p:spPr>
          <a:xfrm>
            <a:off x="714325" y="1244589"/>
            <a:ext cx="3857700" cy="1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300"/>
              <a:buNone/>
              <a:defRPr sz="20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276" name="Google Shape;276;p21"/>
          <p:cNvSpPr txBox="1">
            <a:spLocks noGrp="1"/>
          </p:cNvSpPr>
          <p:nvPr>
            <p:ph type="title"/>
          </p:nvPr>
        </p:nvSpPr>
        <p:spPr>
          <a:xfrm>
            <a:off x="714300" y="3481611"/>
            <a:ext cx="3857700" cy="417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7" name="Google Shape;277;p21"/>
          <p:cNvSpPr/>
          <p:nvPr/>
        </p:nvSpPr>
        <p:spPr>
          <a:xfrm>
            <a:off x="7521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79272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282" name="Google Shape;282;p21"/>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283" name="Google Shape;283;p21"/>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84" name="Google Shape;284;p21"/>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85" name="Google Shape;285;p21"/>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286" name="Google Shape;286;p21"/>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87"/>
        <p:cNvGrpSpPr/>
        <p:nvPr/>
      </p:nvGrpSpPr>
      <p:grpSpPr>
        <a:xfrm>
          <a:off x="0" y="0"/>
          <a:ext cx="0" cy="0"/>
          <a:chOff x="0" y="0"/>
          <a:chExt cx="0" cy="0"/>
        </a:xfrm>
      </p:grpSpPr>
      <p:sp>
        <p:nvSpPr>
          <p:cNvPr id="288" name="Google Shape;288;p22"/>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7521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9272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txBox="1">
            <a:spLocks noGrp="1"/>
          </p:cNvSpPr>
          <p:nvPr>
            <p:ph type="subTitle" idx="1"/>
          </p:nvPr>
        </p:nvSpPr>
        <p:spPr>
          <a:xfrm>
            <a:off x="1095300" y="2593167"/>
            <a:ext cx="2882700" cy="9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p:nvPr>
        </p:nvSpPr>
        <p:spPr>
          <a:xfrm>
            <a:off x="1095300" y="1400667"/>
            <a:ext cx="2280900" cy="955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cxnSp>
        <p:nvCxnSpPr>
          <p:cNvPr id="296" name="Google Shape;296;p22"/>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97" name="Google Shape;297;p22"/>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98" name="Google Shape;298;p22"/>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22"/>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328"/>
        <p:cNvGrpSpPr/>
        <p:nvPr/>
      </p:nvGrpSpPr>
      <p:grpSpPr>
        <a:xfrm>
          <a:off x="0" y="0"/>
          <a:ext cx="0" cy="0"/>
          <a:chOff x="0" y="0"/>
          <a:chExt cx="0" cy="0"/>
        </a:xfrm>
      </p:grpSpPr>
      <p:sp>
        <p:nvSpPr>
          <p:cNvPr id="329" name="Google Shape;329;p25"/>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405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81120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5"/>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36" name="Google Shape;336;p25"/>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37" name="Google Shape;337;p25"/>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38" name="Google Shape;338;p25"/>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339"/>
        <p:cNvGrpSpPr/>
        <p:nvPr/>
      </p:nvGrpSpPr>
      <p:grpSpPr>
        <a:xfrm>
          <a:off x="0" y="0"/>
          <a:ext cx="0" cy="0"/>
          <a:chOff x="0" y="0"/>
          <a:chExt cx="0" cy="0"/>
        </a:xfrm>
      </p:grpSpPr>
      <p:sp>
        <p:nvSpPr>
          <p:cNvPr id="340" name="Google Shape;340;p26"/>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405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81120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2168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26"/>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45" name="Google Shape;345;p26"/>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46" name="Google Shape;346;p26"/>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47" name="Google Shape;347;p26"/>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0575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0" y="0"/>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40" name="Google Shape;40;p4"/>
          <p:cNvSpPr txBox="1">
            <a:spLocks noGrp="1"/>
          </p:cNvSpPr>
          <p:nvPr>
            <p:ph type="subTitle" idx="1"/>
          </p:nvPr>
        </p:nvSpPr>
        <p:spPr>
          <a:xfrm>
            <a:off x="714300" y="1014650"/>
            <a:ext cx="7715400" cy="35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41" name="Google Shape;41;p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p:nvPr/>
        </p:nvSpPr>
        <p:spPr>
          <a:xfrm flipH="1">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flipH="1">
            <a:off x="23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flipH="1">
            <a:off x="820500" y="-5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flipH="1">
            <a:off x="12261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flipH="1">
            <a:off x="7936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flipH="1">
            <a:off x="83418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flipH="1">
            <a:off x="414750" y="75"/>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txBox="1">
            <a:spLocks noGrp="1"/>
          </p:cNvSpPr>
          <p:nvPr>
            <p:ph type="subTitle" idx="1"/>
          </p:nvPr>
        </p:nvSpPr>
        <p:spPr>
          <a:xfrm>
            <a:off x="714300" y="1757550"/>
            <a:ext cx="3857700" cy="230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73" name="Google Shape;73;p7"/>
          <p:cNvSpPr txBox="1">
            <a:spLocks noGrp="1"/>
          </p:cNvSpPr>
          <p:nvPr>
            <p:ph type="title"/>
          </p:nvPr>
        </p:nvSpPr>
        <p:spPr>
          <a:xfrm>
            <a:off x="714300" y="430675"/>
            <a:ext cx="3002100" cy="8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4" name="Google Shape;74;p7"/>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7"/>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7"/>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7"/>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9"/>
          <p:cNvSpPr/>
          <p:nvPr/>
        </p:nvSpPr>
        <p:spPr>
          <a:xfrm>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4338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7926900" y="-5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75213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title"/>
          </p:nvPr>
        </p:nvSpPr>
        <p:spPr>
          <a:xfrm>
            <a:off x="5160950" y="1222550"/>
            <a:ext cx="3268800" cy="13452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96" name="Google Shape;96;p9"/>
          <p:cNvSpPr txBox="1">
            <a:spLocks noGrp="1"/>
          </p:cNvSpPr>
          <p:nvPr>
            <p:ph type="subTitle" idx="1"/>
          </p:nvPr>
        </p:nvSpPr>
        <p:spPr>
          <a:xfrm>
            <a:off x="4612550" y="2567650"/>
            <a:ext cx="3816900" cy="142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9"/>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8332650" y="75"/>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9"/>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01" name="Google Shape;101;p9"/>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02" name="Google Shape;102;p9"/>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03" name="Google Shape;103;p9"/>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p:nvPr/>
        </p:nvSpPr>
        <p:spPr>
          <a:xfrm>
            <a:off x="792720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83328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7521588" y="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txBox="1">
            <a:spLocks noGrp="1"/>
          </p:cNvSpPr>
          <p:nvPr>
            <p:ph type="title"/>
          </p:nvPr>
        </p:nvSpPr>
        <p:spPr>
          <a:xfrm>
            <a:off x="714300" y="1353875"/>
            <a:ext cx="3821400" cy="101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110" name="Google Shape;110;p10"/>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11" name="Google Shape;111;p10"/>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12" name="Google Shape;112;p10"/>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13" name="Google Shape;113;p10"/>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114" name="Google Shape;114;p10"/>
          <p:cNvSpPr txBox="1">
            <a:spLocks noGrp="1"/>
          </p:cNvSpPr>
          <p:nvPr>
            <p:ph type="subTitle" idx="1"/>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15" name="Google Shape;115;p10"/>
          <p:cNvSpPr txBox="1">
            <a:spLocks noGrp="1"/>
          </p:cNvSpPr>
          <p:nvPr>
            <p:ph type="subTitle" idx="2"/>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grpSp>
        <p:nvGrpSpPr>
          <p:cNvPr id="116" name="Google Shape;116;p10"/>
          <p:cNvGrpSpPr/>
          <p:nvPr/>
        </p:nvGrpSpPr>
        <p:grpSpPr>
          <a:xfrm>
            <a:off x="6961363" y="182025"/>
            <a:ext cx="203100" cy="203100"/>
            <a:chOff x="5482225" y="182025"/>
            <a:chExt cx="203100" cy="203100"/>
          </a:xfrm>
        </p:grpSpPr>
        <p:sp>
          <p:nvSpPr>
            <p:cNvPr id="117" name="Google Shape;117;p10"/>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0"/>
            <p:cNvGrpSpPr/>
            <p:nvPr/>
          </p:nvGrpSpPr>
          <p:grpSpPr>
            <a:xfrm>
              <a:off x="5535208" y="234972"/>
              <a:ext cx="97504" cy="97212"/>
              <a:chOff x="5524899" y="224873"/>
              <a:chExt cx="117744" cy="117392"/>
            </a:xfrm>
          </p:grpSpPr>
          <p:sp>
            <p:nvSpPr>
              <p:cNvPr id="119" name="Google Shape;119;p10"/>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 name="Google Shape;121;p10"/>
          <p:cNvGrpSpPr/>
          <p:nvPr/>
        </p:nvGrpSpPr>
        <p:grpSpPr>
          <a:xfrm>
            <a:off x="6659263" y="182025"/>
            <a:ext cx="203100" cy="203100"/>
            <a:chOff x="5180125" y="182025"/>
            <a:chExt cx="203100" cy="203100"/>
          </a:xfrm>
        </p:grpSpPr>
        <p:sp>
          <p:nvSpPr>
            <p:cNvPr id="122" name="Google Shape;122;p10"/>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0"/>
          <p:cNvGrpSpPr/>
          <p:nvPr/>
        </p:nvGrpSpPr>
        <p:grpSpPr>
          <a:xfrm>
            <a:off x="6357163" y="182025"/>
            <a:ext cx="203100" cy="203100"/>
            <a:chOff x="4878025" y="182025"/>
            <a:chExt cx="203100" cy="203100"/>
          </a:xfrm>
        </p:grpSpPr>
        <p:sp>
          <p:nvSpPr>
            <p:cNvPr id="125" name="Google Shape;125;p10"/>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txBox="1">
            <a:spLocks noGrp="1"/>
          </p:cNvSpPr>
          <p:nvPr>
            <p:ph type="title" hasCustomPrompt="1"/>
          </p:nvPr>
        </p:nvSpPr>
        <p:spPr>
          <a:xfrm>
            <a:off x="1565525" y="805825"/>
            <a:ext cx="6076800" cy="98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29" name="Google Shape;129;p11"/>
          <p:cNvSpPr txBox="1">
            <a:spLocks noGrp="1"/>
          </p:cNvSpPr>
          <p:nvPr>
            <p:ph type="subTitle" idx="1"/>
          </p:nvPr>
        </p:nvSpPr>
        <p:spPr>
          <a:xfrm>
            <a:off x="1848225" y="2134825"/>
            <a:ext cx="5544600" cy="416700"/>
          </a:xfrm>
          <a:prstGeom prst="rect">
            <a:avLst/>
          </a:prstGeom>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11"/>
          <p:cNvSpPr/>
          <p:nvPr/>
        </p:nvSpPr>
        <p:spPr>
          <a:xfrm>
            <a:off x="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056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7935825" y="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1"/>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34" name="Google Shape;134;p11"/>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35" name="Google Shape;135;p11"/>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1"/>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1"/>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38" name="Google Shape;138;p11"/>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68"/>
        <p:cNvGrpSpPr/>
        <p:nvPr/>
      </p:nvGrpSpPr>
      <p:grpSpPr>
        <a:xfrm>
          <a:off x="0" y="0"/>
          <a:ext cx="0" cy="0"/>
          <a:chOff x="0" y="0"/>
          <a:chExt cx="0" cy="0"/>
        </a:xfrm>
      </p:grpSpPr>
      <p:sp>
        <p:nvSpPr>
          <p:cNvPr id="169" name="Google Shape;169;p14"/>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8341575"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7935825"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txBox="1">
            <a:spLocks noGrp="1"/>
          </p:cNvSpPr>
          <p:nvPr>
            <p:ph type="subTitle" idx="1"/>
          </p:nvPr>
        </p:nvSpPr>
        <p:spPr>
          <a:xfrm>
            <a:off x="7143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14"/>
          <p:cNvSpPr txBox="1">
            <a:spLocks noGrp="1"/>
          </p:cNvSpPr>
          <p:nvPr>
            <p:ph type="title" idx="2"/>
          </p:nvPr>
        </p:nvSpPr>
        <p:spPr>
          <a:xfrm>
            <a:off x="7143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75" name="Google Shape;175;p14"/>
          <p:cNvSpPr txBox="1">
            <a:spLocks noGrp="1"/>
          </p:cNvSpPr>
          <p:nvPr>
            <p:ph type="subTitle" idx="3"/>
          </p:nvPr>
        </p:nvSpPr>
        <p:spPr>
          <a:xfrm>
            <a:off x="33384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4"/>
          <p:cNvSpPr txBox="1">
            <a:spLocks noGrp="1"/>
          </p:cNvSpPr>
          <p:nvPr>
            <p:ph type="title" idx="4"/>
          </p:nvPr>
        </p:nvSpPr>
        <p:spPr>
          <a:xfrm>
            <a:off x="33384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77" name="Google Shape;177;p14"/>
          <p:cNvSpPr txBox="1">
            <a:spLocks noGrp="1"/>
          </p:cNvSpPr>
          <p:nvPr>
            <p:ph type="subTitle" idx="5"/>
          </p:nvPr>
        </p:nvSpPr>
        <p:spPr>
          <a:xfrm>
            <a:off x="59625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4"/>
          <p:cNvSpPr txBox="1">
            <a:spLocks noGrp="1"/>
          </p:cNvSpPr>
          <p:nvPr>
            <p:ph type="title" idx="6"/>
          </p:nvPr>
        </p:nvSpPr>
        <p:spPr>
          <a:xfrm>
            <a:off x="59625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179" name="Google Shape;179;p1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80" name="Google Shape;180;p1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81" name="Google Shape;181;p1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82" name="Google Shape;182;p1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214"/>
        <p:cNvGrpSpPr/>
        <p:nvPr/>
      </p:nvGrpSpPr>
      <p:grpSpPr>
        <a:xfrm>
          <a:off x="0" y="0"/>
          <a:ext cx="0" cy="0"/>
          <a:chOff x="0" y="0"/>
          <a:chExt cx="0" cy="0"/>
        </a:xfrm>
      </p:grpSpPr>
      <p:sp>
        <p:nvSpPr>
          <p:cNvPr id="215" name="Google Shape;215;p17"/>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4056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8112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7935825"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subTitle" idx="1"/>
          </p:nvPr>
        </p:nvSpPr>
        <p:spPr>
          <a:xfrm>
            <a:off x="1781468" y="1864657"/>
            <a:ext cx="2467200" cy="8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7"/>
          <p:cNvSpPr txBox="1">
            <a:spLocks noGrp="1"/>
          </p:cNvSpPr>
          <p:nvPr>
            <p:ph type="title" idx="2"/>
          </p:nvPr>
        </p:nvSpPr>
        <p:spPr>
          <a:xfrm>
            <a:off x="1781468" y="1247682"/>
            <a:ext cx="2467200" cy="46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2" name="Google Shape;222;p17"/>
          <p:cNvSpPr txBox="1">
            <a:spLocks noGrp="1"/>
          </p:cNvSpPr>
          <p:nvPr>
            <p:ph type="subTitle" idx="3"/>
          </p:nvPr>
        </p:nvSpPr>
        <p:spPr>
          <a:xfrm>
            <a:off x="1774588" y="3656488"/>
            <a:ext cx="2467200" cy="8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17"/>
          <p:cNvSpPr txBox="1">
            <a:spLocks noGrp="1"/>
          </p:cNvSpPr>
          <p:nvPr>
            <p:ph type="title" idx="4"/>
          </p:nvPr>
        </p:nvSpPr>
        <p:spPr>
          <a:xfrm>
            <a:off x="1774588" y="3039513"/>
            <a:ext cx="2467200" cy="46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4" name="Google Shape;224;p17"/>
          <p:cNvSpPr txBox="1">
            <a:spLocks noGrp="1"/>
          </p:cNvSpPr>
          <p:nvPr>
            <p:ph type="subTitle" idx="5"/>
          </p:nvPr>
        </p:nvSpPr>
        <p:spPr>
          <a:xfrm>
            <a:off x="4902213" y="3656488"/>
            <a:ext cx="2467200" cy="82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7"/>
          <p:cNvSpPr txBox="1">
            <a:spLocks noGrp="1"/>
          </p:cNvSpPr>
          <p:nvPr>
            <p:ph type="title" idx="6"/>
          </p:nvPr>
        </p:nvSpPr>
        <p:spPr>
          <a:xfrm>
            <a:off x="4902213" y="3039513"/>
            <a:ext cx="2467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6" name="Google Shape;226;p17"/>
          <p:cNvSpPr txBox="1">
            <a:spLocks noGrp="1"/>
          </p:cNvSpPr>
          <p:nvPr>
            <p:ph type="subTitle" idx="7"/>
          </p:nvPr>
        </p:nvSpPr>
        <p:spPr>
          <a:xfrm>
            <a:off x="4902213" y="1867900"/>
            <a:ext cx="2467200" cy="82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7"/>
          <p:cNvSpPr txBox="1">
            <a:spLocks noGrp="1"/>
          </p:cNvSpPr>
          <p:nvPr>
            <p:ph type="title" idx="8"/>
          </p:nvPr>
        </p:nvSpPr>
        <p:spPr>
          <a:xfrm>
            <a:off x="4902213" y="1250925"/>
            <a:ext cx="2467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1pPr>
            <a:lvl2pPr lvl="1">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2pPr>
            <a:lvl3pPr lvl="2">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3pPr>
            <a:lvl4pPr lvl="3">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4pPr>
            <a:lvl5pPr lvl="4">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5pPr>
            <a:lvl6pPr lvl="5">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6pPr>
            <a:lvl7pPr lvl="6">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7pPr>
            <a:lvl8pPr lvl="7">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8pPr>
            <a:lvl9pPr lvl="8">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exend Deca Light"/>
              <a:buChar char="●"/>
              <a:defRPr sz="1800">
                <a:solidFill>
                  <a:schemeClr val="lt1"/>
                </a:solidFill>
                <a:latin typeface="Lexend Deca Light"/>
                <a:ea typeface="Lexend Deca Light"/>
                <a:cs typeface="Lexend Deca Light"/>
                <a:sym typeface="Lexend Deca Light"/>
              </a:defRPr>
            </a:lvl1pPr>
            <a:lvl2pPr marL="914400" lvl="1"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2pPr>
            <a:lvl3pPr marL="1371600" lvl="2"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3pPr>
            <a:lvl4pPr marL="1828800" lvl="3"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4pPr>
            <a:lvl5pPr marL="2286000" lvl="4"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5pPr>
            <a:lvl6pPr marL="2743200" lvl="5"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6pPr>
            <a:lvl7pPr marL="3200400" lvl="6"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7pPr>
            <a:lvl8pPr marL="3657600" lvl="7"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8pPr>
            <a:lvl9pPr marL="4114800" lvl="8"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6" r:id="rId5"/>
    <p:sldLayoutId id="2147483657" r:id="rId6"/>
    <p:sldLayoutId id="2147483658" r:id="rId7"/>
    <p:sldLayoutId id="2147483660" r:id="rId8"/>
    <p:sldLayoutId id="2147483663" r:id="rId9"/>
    <p:sldLayoutId id="2147483667" r:id="rId10"/>
    <p:sldLayoutId id="2147483668"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usteau.org/legacy/expedition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britannica.com/biography/Jacques-Cousteau" TargetMode="External"/><Relationship Id="rId5" Type="http://schemas.openxmlformats.org/officeDocument/2006/relationships/hyperlink" Target="https://redhatfactory.se/jaques-cousteau/" TargetMode="External"/><Relationship Id="rId4" Type="http://schemas.openxmlformats.org/officeDocument/2006/relationships/hyperlink" Target="https://en.wikipedia.org/wiki/Jacques_Cousteau#Early_life" TargetMode="External"/></Relationships>
</file>

<file path=ppt/slides/_rels/slide12.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customXml" Target="../ink/ink8.xml"/><Relationship Id="rId26" Type="http://schemas.openxmlformats.org/officeDocument/2006/relationships/image" Target="../media/image31.png"/><Relationship Id="rId21" Type="http://schemas.openxmlformats.org/officeDocument/2006/relationships/image" Target="../media/image29.png"/><Relationship Id="rId34" Type="http://schemas.openxmlformats.org/officeDocument/2006/relationships/customXml" Target="../ink/ink17.xml"/><Relationship Id="rId7" Type="http://schemas.openxmlformats.org/officeDocument/2006/relationships/image" Target="../media/image22.png"/><Relationship Id="rId12" Type="http://schemas.openxmlformats.org/officeDocument/2006/relationships/customXml" Target="../ink/ink5.xml"/><Relationship Id="rId17" Type="http://schemas.openxmlformats.org/officeDocument/2006/relationships/image" Target="../media/image27.png"/><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customXml" Target="../ink/ink14.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4.png"/><Relationship Id="rId24" Type="http://schemas.openxmlformats.org/officeDocument/2006/relationships/customXml" Target="../ink/ink11.xml"/><Relationship Id="rId32" Type="http://schemas.openxmlformats.org/officeDocument/2006/relationships/image" Target="../media/image34.png"/><Relationship Id="rId37" Type="http://schemas.openxmlformats.org/officeDocument/2006/relationships/customXml" Target="../ink/ink20.xml"/><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0.png"/><Relationship Id="rId28" Type="http://schemas.openxmlformats.org/officeDocument/2006/relationships/image" Target="../media/image32.png"/><Relationship Id="rId36" Type="http://schemas.openxmlformats.org/officeDocument/2006/relationships/customXml" Target="../ink/ink19.xml"/><Relationship Id="rId10" Type="http://schemas.openxmlformats.org/officeDocument/2006/relationships/customXml" Target="../ink/ink4.xml"/><Relationship Id="rId19" Type="http://schemas.openxmlformats.org/officeDocument/2006/relationships/image" Target="../media/image28.png"/><Relationship Id="rId31" Type="http://schemas.openxmlformats.org/officeDocument/2006/relationships/customXml" Target="../ink/ink15.xml"/><Relationship Id="rId4" Type="http://schemas.openxmlformats.org/officeDocument/2006/relationships/customXml" Target="../ink/ink1.xml"/><Relationship Id="rId9" Type="http://schemas.openxmlformats.org/officeDocument/2006/relationships/image" Target="../media/image23.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customXml" Target="../ink/ink13.xml"/><Relationship Id="rId30" Type="http://schemas.openxmlformats.org/officeDocument/2006/relationships/image" Target="../media/image33.png"/><Relationship Id="rId35" Type="http://schemas.openxmlformats.org/officeDocument/2006/relationships/customXml" Target="../ink/ink18.xml"/><Relationship Id="rId8" Type="http://schemas.openxmlformats.org/officeDocument/2006/relationships/customXml" Target="../ink/ink3.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p30"/>
          <p:cNvSpPr txBox="1">
            <a:spLocks noGrp="1"/>
          </p:cNvSpPr>
          <p:nvPr>
            <p:ph type="ctrTitle"/>
          </p:nvPr>
        </p:nvSpPr>
        <p:spPr>
          <a:xfrm>
            <a:off x="220641" y="0"/>
            <a:ext cx="6677913" cy="2246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Jacques-Yves Cousteau</a:t>
            </a:r>
            <a:endParaRPr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59" name="Google Shape;359;p30"/>
          <p:cNvSpPr txBox="1">
            <a:spLocks noGrp="1"/>
          </p:cNvSpPr>
          <p:nvPr>
            <p:ph type="subTitle" idx="1"/>
          </p:nvPr>
        </p:nvSpPr>
        <p:spPr>
          <a:xfrm>
            <a:off x="2436175" y="2976805"/>
            <a:ext cx="6046295" cy="14250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 French naval officer, oceanographer, filmmaker and author</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6"/>
        <p:cNvGrpSpPr/>
        <p:nvPr/>
      </p:nvGrpSpPr>
      <p:grpSpPr>
        <a:xfrm>
          <a:off x="0" y="0"/>
          <a:ext cx="0" cy="0"/>
          <a:chOff x="0" y="0"/>
          <a:chExt cx="0" cy="0"/>
        </a:xfrm>
      </p:grpSpPr>
      <p:sp>
        <p:nvSpPr>
          <p:cNvPr id="507" name="Google Shape;507;p38"/>
          <p:cNvSpPr txBox="1">
            <a:spLocks noGrp="1"/>
          </p:cNvSpPr>
          <p:nvPr>
            <p:ph type="subTitle" idx="1"/>
          </p:nvPr>
        </p:nvSpPr>
        <p:spPr>
          <a:xfrm>
            <a:off x="830530" y="1372792"/>
            <a:ext cx="3502458" cy="2480887"/>
          </a:xfrm>
          <a:prstGeom prst="rect">
            <a:avLst/>
          </a:prstGeom>
        </p:spPr>
        <p:txBody>
          <a:bodyPr spcFirstLastPara="1" wrap="square" lIns="91425" tIns="91425" rIns="91425" bIns="91425" anchor="t" anchorCtr="0">
            <a:noAutofit/>
          </a:bodyPr>
          <a:lstStyle/>
          <a:p>
            <a:pPr marL="0" indent="0"/>
            <a:r>
              <a:rPr lang="en" dirty="0"/>
              <a:t>One fun fact about Jacques Cousteau is that he was not actually his birth name. He was born as Jacques-Yves Cousteau, but he later added the hyphen and dropped his middle name to become simply Jacques Cousteau. He made this change in the 1940s, as he began to gain international recognition for his work in marine exploration and wanted a simpler and more distinctive name for his public persona.</a:t>
            </a:r>
            <a:endParaRPr lang="pl-PL" dirty="0"/>
          </a:p>
        </p:txBody>
      </p:sp>
      <p:sp>
        <p:nvSpPr>
          <p:cNvPr id="508" name="Google Shape;508;p3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r>
              <a:rPr lang="en" dirty="0"/>
              <a:t>Jacques Cousteau's fun facts</a:t>
            </a:r>
            <a:endParaRPr lang="pl-PL" dirty="0"/>
          </a:p>
        </p:txBody>
      </p:sp>
      <p:cxnSp>
        <p:nvCxnSpPr>
          <p:cNvPr id="524" name="Google Shape;524;p38"/>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525" name="Google Shape;525;p38"/>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526" name="Google Shape;526;p38"/>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527" name="Google Shape;527;p38"/>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17" name="Google Shape;507;p38">
            <a:extLst>
              <a:ext uri="{FF2B5EF4-FFF2-40B4-BE49-F238E27FC236}">
                <a16:creationId xmlns:a16="http://schemas.microsoft.com/office/drawing/2014/main" id="{B37201D7-CD80-66CD-404E-E9210A662132}"/>
              </a:ext>
            </a:extLst>
          </p:cNvPr>
          <p:cNvSpPr txBox="1">
            <a:spLocks/>
          </p:cNvSpPr>
          <p:nvPr/>
        </p:nvSpPr>
        <p:spPr>
          <a:xfrm>
            <a:off x="4589938" y="1375290"/>
            <a:ext cx="3502458" cy="2480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9pPr>
          </a:lstStyle>
          <a:p>
            <a:pPr marL="0" indent="0"/>
            <a:r>
              <a:rPr lang="en" dirty="0"/>
              <a:t>Another fun fact about Cousteau is that he was a prolific inventor, with over 50 patents to his name. In addition to co-inventing the Aqua-Lung, which revolutionized underwater diving, he also developed a number of other underwater devices and instruments, including the underwater camera and the diving saucer. His innovative spirit and passion for exploration and discovery continue to inspire scientists and inventors around the world today.</a:t>
            </a:r>
            <a:endParaRPr lang="pl-P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1">
            <a:extLst>
              <a:ext uri="{FF2B5EF4-FFF2-40B4-BE49-F238E27FC236}">
                <a16:creationId xmlns:a16="http://schemas.microsoft.com/office/drawing/2014/main" id="{6BB0F139-5DB1-02FF-BDBF-6019F75E7228}"/>
              </a:ext>
            </a:extLst>
          </p:cNvPr>
          <p:cNvSpPr>
            <a:spLocks noGrp="1"/>
          </p:cNvSpPr>
          <p:nvPr>
            <p:ph type="subTitle" idx="1"/>
          </p:nvPr>
        </p:nvSpPr>
        <p:spPr>
          <a:xfrm>
            <a:off x="460537" y="1134657"/>
            <a:ext cx="7181711" cy="3370598"/>
          </a:xfrm>
        </p:spPr>
        <p:txBody>
          <a:bodyPr/>
          <a:lstStyle/>
          <a:p>
            <a:r>
              <a:rPr lang="en-US" sz="2000" dirty="0">
                <a:hlinkClick r:id="rId3"/>
              </a:rPr>
              <a:t>https://www.cousteau.org/legacy/expeditions/</a:t>
            </a:r>
            <a:r>
              <a:rPr lang="en-US" sz="2000" dirty="0"/>
              <a:t> </a:t>
            </a:r>
          </a:p>
          <a:p>
            <a:r>
              <a:rPr lang="en-US" sz="2000" dirty="0">
                <a:hlinkClick r:id="rId4"/>
              </a:rPr>
              <a:t>https://en.wikipedia.org/wiki/Jacques_Cousteau#Early_life</a:t>
            </a:r>
            <a:endParaRPr lang="pl-PL" sz="2000" dirty="0"/>
          </a:p>
          <a:p>
            <a:r>
              <a:rPr lang="en-US" sz="2000" dirty="0">
                <a:hlinkClick r:id="rId5"/>
              </a:rPr>
              <a:t>https://redhatfactory.se/jaques-cousteau/</a:t>
            </a:r>
            <a:endParaRPr lang="pl-PL" sz="2000" dirty="0"/>
          </a:p>
          <a:p>
            <a:r>
              <a:rPr lang="en-US" sz="2000" dirty="0">
                <a:hlinkClick r:id="rId3"/>
              </a:rPr>
              <a:t>https://www.cousteau.org/legacy/expeditions/</a:t>
            </a:r>
            <a:endParaRPr lang="en-US" sz="2000" dirty="0"/>
          </a:p>
          <a:p>
            <a:r>
              <a:rPr lang="pl-PL" sz="2000" dirty="0">
                <a:hlinkClick r:id="rId6"/>
              </a:rPr>
              <a:t>https://www.britannica.com/biography/Jacques-Cousteau</a:t>
            </a:r>
            <a:endParaRPr lang="en-US" sz="2000" dirty="0"/>
          </a:p>
          <a:p>
            <a:r>
              <a:rPr lang="en-US" sz="2000" dirty="0"/>
              <a:t>https://www.filmweb.pl/film/Podwodne+%C5%BCycie+Jacques%E2%80%99a+Cousteau-2021-10003894</a:t>
            </a:r>
            <a:endParaRPr lang="ru-RU" sz="2000" dirty="0"/>
          </a:p>
          <a:p>
            <a:endParaRPr lang="pl-PL" sz="2000" dirty="0"/>
          </a:p>
        </p:txBody>
      </p:sp>
      <p:sp>
        <p:nvSpPr>
          <p:cNvPr id="3" name="Заголовок 2">
            <a:extLst>
              <a:ext uri="{FF2B5EF4-FFF2-40B4-BE49-F238E27FC236}">
                <a16:creationId xmlns:a16="http://schemas.microsoft.com/office/drawing/2014/main" id="{D12236EE-0B31-9B10-0DCD-F40AEB4E5713}"/>
              </a:ext>
            </a:extLst>
          </p:cNvPr>
          <p:cNvSpPr>
            <a:spLocks noGrp="1"/>
          </p:cNvSpPr>
          <p:nvPr>
            <p:ph type="title"/>
          </p:nvPr>
        </p:nvSpPr>
        <p:spPr>
          <a:xfrm>
            <a:off x="607509" y="192450"/>
            <a:ext cx="3002100" cy="888600"/>
          </a:xfrm>
        </p:spPr>
        <p:txBody>
          <a:bodyPr/>
          <a:lstStyle/>
          <a:p>
            <a:r>
              <a:rPr lang="en-US" sz="5400" u="sng" dirty="0">
                <a:latin typeface="Castellar" panose="020A0402060406010301" pitchFamily="18" charset="0"/>
              </a:rPr>
              <a:t>Links</a:t>
            </a:r>
            <a:endParaRPr lang="ru-RU" sz="5400" u="sng" dirty="0">
              <a:latin typeface="Bahnschrift SemiBold" panose="020B0502040204020203" pitchFamily="34" charset="0"/>
            </a:endParaRPr>
          </a:p>
        </p:txBody>
      </p:sp>
    </p:spTree>
    <p:extLst>
      <p:ext uri="{BB962C8B-B14F-4D97-AF65-F5344CB8AC3E}">
        <p14:creationId xmlns:p14="http://schemas.microsoft.com/office/powerpoint/2010/main" val="354971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14300" y="1353875"/>
            <a:ext cx="3821400" cy="1013400"/>
          </a:xfrm>
          <a:prstGeom prst="rect">
            <a:avLst/>
          </a:prstGeom>
        </p:spPr>
        <p:txBody>
          <a:bodyPr spcFirstLastPara="1" wrap="square" lIns="91425" tIns="91425" rIns="91425" bIns="91425" anchor="t" anchorCtr="0">
            <a:noAutofit/>
          </a:bodyPr>
          <a:lstStyle/>
          <a:p>
            <a:r>
              <a:rPr lang="en" dirty="0"/>
              <a:t>Thank you for your attention</a:t>
            </a:r>
          </a:p>
        </p:txBody>
      </p:sp>
      <p:sp>
        <p:nvSpPr>
          <p:cNvPr id="548" name="Google Shape;548;p39"/>
          <p:cNvSpPr txBox="1">
            <a:spLocks noGrp="1"/>
          </p:cNvSpPr>
          <p:nvPr>
            <p:ph type="subTitle" idx="2"/>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a:p>
            <a:pPr marL="0" lvl="0" indent="0" algn="ctr"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4">
            <p14:nvContentPartPr>
              <p14:cNvPr id="6" name="Pismo odręczne 5">
                <a:extLst>
                  <a:ext uri="{FF2B5EF4-FFF2-40B4-BE49-F238E27FC236}">
                    <a16:creationId xmlns:a16="http://schemas.microsoft.com/office/drawing/2014/main" id="{32F7E51B-3BF4-328A-CE96-946AB4539A5F}"/>
                  </a:ext>
                </a:extLst>
              </p14:cNvPr>
              <p14:cNvContentPartPr/>
              <p14:nvPr/>
            </p14:nvContentPartPr>
            <p14:xfrm>
              <a:off x="6344185" y="285750"/>
              <a:ext cx="199958" cy="161596"/>
            </p14:xfrm>
          </p:contentPart>
        </mc:Choice>
        <mc:Fallback xmlns="">
          <p:pic>
            <p:nvPicPr>
              <p:cNvPr id="6" name="Pismo odręczne 5">
                <a:extLst>
                  <a:ext uri="{FF2B5EF4-FFF2-40B4-BE49-F238E27FC236}">
                    <a16:creationId xmlns:a16="http://schemas.microsoft.com/office/drawing/2014/main" id="{32F7E51B-3BF4-328A-CE96-946AB4539A5F}"/>
                  </a:ext>
                </a:extLst>
              </p:cNvPr>
              <p:cNvPicPr/>
              <p:nvPr/>
            </p:nvPicPr>
            <p:blipFill>
              <a:blip r:embed="rId5"/>
              <a:stretch>
                <a:fillRect/>
              </a:stretch>
            </p:blipFill>
            <p:spPr>
              <a:xfrm>
                <a:off x="6290239" y="178019"/>
                <a:ext cx="307489" cy="37669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Pismo odręczne 6">
                <a:extLst>
                  <a:ext uri="{FF2B5EF4-FFF2-40B4-BE49-F238E27FC236}">
                    <a16:creationId xmlns:a16="http://schemas.microsoft.com/office/drawing/2014/main" id="{7FD38D52-7533-1CB1-F70A-19B288E02BA7}"/>
                  </a:ext>
                </a:extLst>
              </p14:cNvPr>
              <p14:cNvContentPartPr/>
              <p14:nvPr/>
            </p14:nvContentPartPr>
            <p14:xfrm>
              <a:off x="6417664" y="234221"/>
              <a:ext cx="47672" cy="140728"/>
            </p14:xfrm>
          </p:contentPart>
        </mc:Choice>
        <mc:Fallback xmlns="">
          <p:pic>
            <p:nvPicPr>
              <p:cNvPr id="7" name="Pismo odręczne 6">
                <a:extLst>
                  <a:ext uri="{FF2B5EF4-FFF2-40B4-BE49-F238E27FC236}">
                    <a16:creationId xmlns:a16="http://schemas.microsoft.com/office/drawing/2014/main" id="{7FD38D52-7533-1CB1-F70A-19B288E02BA7}"/>
                  </a:ext>
                </a:extLst>
              </p:cNvPr>
              <p:cNvPicPr/>
              <p:nvPr/>
            </p:nvPicPr>
            <p:blipFill>
              <a:blip r:embed="rId7"/>
              <a:stretch>
                <a:fillRect/>
              </a:stretch>
            </p:blipFill>
            <p:spPr>
              <a:xfrm>
                <a:off x="6363899" y="126521"/>
                <a:ext cx="154844" cy="35576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Pismo odręczne 7">
                <a:extLst>
                  <a:ext uri="{FF2B5EF4-FFF2-40B4-BE49-F238E27FC236}">
                    <a16:creationId xmlns:a16="http://schemas.microsoft.com/office/drawing/2014/main" id="{168B75CF-3F39-F25C-32FD-48C663FD5133}"/>
                  </a:ext>
                </a:extLst>
              </p14:cNvPr>
              <p14:cNvContentPartPr/>
              <p14:nvPr/>
            </p14:nvContentPartPr>
            <p14:xfrm>
              <a:off x="6464304" y="210799"/>
              <a:ext cx="76590" cy="224898"/>
            </p14:xfrm>
          </p:contentPart>
        </mc:Choice>
        <mc:Fallback xmlns="">
          <p:pic>
            <p:nvPicPr>
              <p:cNvPr id="8" name="Pismo odręczne 7">
                <a:extLst>
                  <a:ext uri="{FF2B5EF4-FFF2-40B4-BE49-F238E27FC236}">
                    <a16:creationId xmlns:a16="http://schemas.microsoft.com/office/drawing/2014/main" id="{168B75CF-3F39-F25C-32FD-48C663FD5133}"/>
                  </a:ext>
                </a:extLst>
              </p:cNvPr>
              <p:cNvPicPr/>
              <p:nvPr/>
            </p:nvPicPr>
            <p:blipFill>
              <a:blip r:embed="rId9"/>
              <a:stretch>
                <a:fillRect/>
              </a:stretch>
            </p:blipFill>
            <p:spPr>
              <a:xfrm>
                <a:off x="6410977" y="103380"/>
                <a:ext cx="183601" cy="44009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Pismo odręczne 8">
                <a:extLst>
                  <a:ext uri="{FF2B5EF4-FFF2-40B4-BE49-F238E27FC236}">
                    <a16:creationId xmlns:a16="http://schemas.microsoft.com/office/drawing/2014/main" id="{E54C6711-FFE7-721E-3CC5-5BCACEB10578}"/>
                  </a:ext>
                </a:extLst>
              </p14:cNvPr>
              <p14:cNvContentPartPr/>
              <p14:nvPr/>
            </p14:nvContentPartPr>
            <p14:xfrm>
              <a:off x="6319032" y="145037"/>
              <a:ext cx="867189" cy="319262"/>
            </p14:xfrm>
          </p:contentPart>
        </mc:Choice>
        <mc:Fallback xmlns="">
          <p:pic>
            <p:nvPicPr>
              <p:cNvPr id="9" name="Pismo odręczne 8">
                <a:extLst>
                  <a:ext uri="{FF2B5EF4-FFF2-40B4-BE49-F238E27FC236}">
                    <a16:creationId xmlns:a16="http://schemas.microsoft.com/office/drawing/2014/main" id="{E54C6711-FFE7-721E-3CC5-5BCACEB10578}"/>
                  </a:ext>
                </a:extLst>
              </p:cNvPr>
              <p:cNvPicPr/>
              <p:nvPr/>
            </p:nvPicPr>
            <p:blipFill>
              <a:blip r:embed="rId11"/>
              <a:stretch>
                <a:fillRect/>
              </a:stretch>
            </p:blipFill>
            <p:spPr>
              <a:xfrm>
                <a:off x="6265058" y="37178"/>
                <a:ext cx="974778" cy="5346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Pismo odręczne 9">
                <a:extLst>
                  <a:ext uri="{FF2B5EF4-FFF2-40B4-BE49-F238E27FC236}">
                    <a16:creationId xmlns:a16="http://schemas.microsoft.com/office/drawing/2014/main" id="{29F0D8D4-C14B-6BDF-6EFE-4E568C30050C}"/>
                  </a:ext>
                </a:extLst>
              </p14:cNvPr>
              <p14:cNvContentPartPr/>
              <p14:nvPr/>
            </p14:nvContentPartPr>
            <p14:xfrm>
              <a:off x="6563452" y="144234"/>
              <a:ext cx="851505" cy="351128"/>
            </p14:xfrm>
          </p:contentPart>
        </mc:Choice>
        <mc:Fallback xmlns="">
          <p:pic>
            <p:nvPicPr>
              <p:cNvPr id="10" name="Pismo odręczne 9">
                <a:extLst>
                  <a:ext uri="{FF2B5EF4-FFF2-40B4-BE49-F238E27FC236}">
                    <a16:creationId xmlns:a16="http://schemas.microsoft.com/office/drawing/2014/main" id="{29F0D8D4-C14B-6BDF-6EFE-4E568C30050C}"/>
                  </a:ext>
                </a:extLst>
              </p:cNvPr>
              <p:cNvPicPr/>
              <p:nvPr/>
            </p:nvPicPr>
            <p:blipFill>
              <a:blip r:embed="rId13"/>
              <a:stretch>
                <a:fillRect/>
              </a:stretch>
            </p:blipFill>
            <p:spPr>
              <a:xfrm>
                <a:off x="6509828" y="36665"/>
                <a:ext cx="959113" cy="56662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Pismo odręczne 11">
                <a:extLst>
                  <a:ext uri="{FF2B5EF4-FFF2-40B4-BE49-F238E27FC236}">
                    <a16:creationId xmlns:a16="http://schemas.microsoft.com/office/drawing/2014/main" id="{279BA725-E42A-FE71-8E21-FC8F4171CD30}"/>
                  </a:ext>
                </a:extLst>
              </p14:cNvPr>
              <p14:cNvContentPartPr/>
              <p14:nvPr/>
            </p14:nvContentPartPr>
            <p14:xfrm>
              <a:off x="6347029" y="28570"/>
              <a:ext cx="241577" cy="508102"/>
            </p14:xfrm>
          </p:contentPart>
        </mc:Choice>
        <mc:Fallback xmlns="">
          <p:pic>
            <p:nvPicPr>
              <p:cNvPr id="12" name="Pismo odręczne 11">
                <a:extLst>
                  <a:ext uri="{FF2B5EF4-FFF2-40B4-BE49-F238E27FC236}">
                    <a16:creationId xmlns:a16="http://schemas.microsoft.com/office/drawing/2014/main" id="{279BA725-E42A-FE71-8E21-FC8F4171CD30}"/>
                  </a:ext>
                </a:extLst>
              </p:cNvPr>
              <p:cNvPicPr/>
              <p:nvPr/>
            </p:nvPicPr>
            <p:blipFill>
              <a:blip r:embed="rId15"/>
              <a:stretch>
                <a:fillRect/>
              </a:stretch>
            </p:blipFill>
            <p:spPr>
              <a:xfrm>
                <a:off x="6293106" y="-79024"/>
                <a:ext cx="349064" cy="72365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Pismo odręczne 12">
                <a:extLst>
                  <a:ext uri="{FF2B5EF4-FFF2-40B4-BE49-F238E27FC236}">
                    <a16:creationId xmlns:a16="http://schemas.microsoft.com/office/drawing/2014/main" id="{5D7A151D-6FCE-801A-0418-737C88AAEB73}"/>
                  </a:ext>
                </a:extLst>
              </p14:cNvPr>
              <p14:cNvContentPartPr/>
              <p14:nvPr/>
            </p14:nvContentPartPr>
            <p14:xfrm>
              <a:off x="6459660" y="254903"/>
              <a:ext cx="61475" cy="268288"/>
            </p14:xfrm>
          </p:contentPart>
        </mc:Choice>
        <mc:Fallback xmlns="">
          <p:pic>
            <p:nvPicPr>
              <p:cNvPr id="13" name="Pismo odręczne 12">
                <a:extLst>
                  <a:ext uri="{FF2B5EF4-FFF2-40B4-BE49-F238E27FC236}">
                    <a16:creationId xmlns:a16="http://schemas.microsoft.com/office/drawing/2014/main" id="{5D7A151D-6FCE-801A-0418-737C88AAEB73}"/>
                  </a:ext>
                </a:extLst>
              </p:cNvPr>
              <p:cNvPicPr/>
              <p:nvPr/>
            </p:nvPicPr>
            <p:blipFill>
              <a:blip r:embed="rId17"/>
              <a:stretch>
                <a:fillRect/>
              </a:stretch>
            </p:blipFill>
            <p:spPr>
              <a:xfrm>
                <a:off x="6406048" y="147012"/>
                <a:ext cx="168341" cy="48371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Pismo odręczne 13">
                <a:extLst>
                  <a:ext uri="{FF2B5EF4-FFF2-40B4-BE49-F238E27FC236}">
                    <a16:creationId xmlns:a16="http://schemas.microsoft.com/office/drawing/2014/main" id="{77F8C150-F363-5658-82BE-A41F428D5618}"/>
                  </a:ext>
                </a:extLst>
              </p14:cNvPr>
              <p14:cNvContentPartPr/>
              <p14:nvPr/>
            </p14:nvContentPartPr>
            <p14:xfrm>
              <a:off x="6520721" y="281065"/>
              <a:ext cx="4684" cy="4684"/>
            </p14:xfrm>
          </p:contentPart>
        </mc:Choice>
        <mc:Fallback xmlns="">
          <p:pic>
            <p:nvPicPr>
              <p:cNvPr id="14" name="Pismo odręczne 13">
                <a:extLst>
                  <a:ext uri="{FF2B5EF4-FFF2-40B4-BE49-F238E27FC236}">
                    <a16:creationId xmlns:a16="http://schemas.microsoft.com/office/drawing/2014/main" id="{77F8C150-F363-5658-82BE-A41F428D5618}"/>
                  </a:ext>
                </a:extLst>
              </p:cNvPr>
              <p:cNvPicPr/>
              <p:nvPr/>
            </p:nvPicPr>
            <p:blipFill>
              <a:blip r:embed="rId19"/>
              <a:stretch>
                <a:fillRect/>
              </a:stretch>
            </p:blipFill>
            <p:spPr>
              <a:xfrm>
                <a:off x="5818121" y="-1119451"/>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Pismo odręczne 14">
                <a:extLst>
                  <a:ext uri="{FF2B5EF4-FFF2-40B4-BE49-F238E27FC236}">
                    <a16:creationId xmlns:a16="http://schemas.microsoft.com/office/drawing/2014/main" id="{74AB5D7A-6D94-CDE2-2871-F2BD56FDCA0F}"/>
                  </a:ext>
                </a:extLst>
              </p14:cNvPr>
              <p14:cNvContentPartPr/>
              <p14:nvPr/>
            </p14:nvContentPartPr>
            <p14:xfrm>
              <a:off x="6525405" y="365385"/>
              <a:ext cx="10257" cy="4684"/>
            </p14:xfrm>
          </p:contentPart>
        </mc:Choice>
        <mc:Fallback xmlns="">
          <p:pic>
            <p:nvPicPr>
              <p:cNvPr id="15" name="Pismo odręczne 14">
                <a:extLst>
                  <a:ext uri="{FF2B5EF4-FFF2-40B4-BE49-F238E27FC236}">
                    <a16:creationId xmlns:a16="http://schemas.microsoft.com/office/drawing/2014/main" id="{74AB5D7A-6D94-CDE2-2871-F2BD56FDCA0F}"/>
                  </a:ext>
                </a:extLst>
              </p:cNvPr>
              <p:cNvPicPr/>
              <p:nvPr/>
            </p:nvPicPr>
            <p:blipFill>
              <a:blip r:embed="rId21"/>
              <a:stretch>
                <a:fillRect/>
              </a:stretch>
            </p:blipFill>
            <p:spPr>
              <a:xfrm>
                <a:off x="6472705" y="257293"/>
                <a:ext cx="116010" cy="2205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Pismo odręczne 15">
                <a:extLst>
                  <a:ext uri="{FF2B5EF4-FFF2-40B4-BE49-F238E27FC236}">
                    <a16:creationId xmlns:a16="http://schemas.microsoft.com/office/drawing/2014/main" id="{C8825FEF-DD80-1198-023E-530FFAE7FDFA}"/>
                  </a:ext>
                </a:extLst>
              </p14:cNvPr>
              <p14:cNvContentPartPr/>
              <p14:nvPr/>
            </p14:nvContentPartPr>
            <p14:xfrm>
              <a:off x="6544143" y="370069"/>
              <a:ext cx="4684" cy="4684"/>
            </p14:xfrm>
          </p:contentPart>
        </mc:Choice>
        <mc:Fallback xmlns="">
          <p:pic>
            <p:nvPicPr>
              <p:cNvPr id="16" name="Pismo odręczne 15">
                <a:extLst>
                  <a:ext uri="{FF2B5EF4-FFF2-40B4-BE49-F238E27FC236}">
                    <a16:creationId xmlns:a16="http://schemas.microsoft.com/office/drawing/2014/main" id="{C8825FEF-DD80-1198-023E-530FFAE7FDFA}"/>
                  </a:ext>
                </a:extLst>
              </p:cNvPr>
              <p:cNvPicPr/>
              <p:nvPr/>
            </p:nvPicPr>
            <p:blipFill>
              <a:blip r:embed="rId23"/>
              <a:stretch>
                <a:fillRect/>
              </a:stretch>
            </p:blipFill>
            <p:spPr>
              <a:xfrm>
                <a:off x="6427043" y="-1035131"/>
                <a:ext cx="238103"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Pismo odręczne 16">
                <a:extLst>
                  <a:ext uri="{FF2B5EF4-FFF2-40B4-BE49-F238E27FC236}">
                    <a16:creationId xmlns:a16="http://schemas.microsoft.com/office/drawing/2014/main" id="{29014166-768C-D2B4-FFAF-7EC9FC1F03D0}"/>
                  </a:ext>
                </a:extLst>
              </p14:cNvPr>
              <p14:cNvContentPartPr/>
              <p14:nvPr/>
            </p14:nvContentPartPr>
            <p14:xfrm>
              <a:off x="6834578" y="337278"/>
              <a:ext cx="4684" cy="4684"/>
            </p14:xfrm>
          </p:contentPart>
        </mc:Choice>
        <mc:Fallback xmlns="">
          <p:pic>
            <p:nvPicPr>
              <p:cNvPr id="17" name="Pismo odręczne 16">
                <a:extLst>
                  <a:ext uri="{FF2B5EF4-FFF2-40B4-BE49-F238E27FC236}">
                    <a16:creationId xmlns:a16="http://schemas.microsoft.com/office/drawing/2014/main" id="{29014166-768C-D2B4-FFAF-7EC9FC1F03D0}"/>
                  </a:ext>
                </a:extLst>
              </p:cNvPr>
              <p:cNvPicPr/>
              <p:nvPr/>
            </p:nvPicPr>
            <p:blipFill>
              <a:blip r:embed="rId19"/>
              <a:stretch>
                <a:fillRect/>
              </a:stretch>
            </p:blipFill>
            <p:spPr>
              <a:xfrm>
                <a:off x="6136662" y="-1067922"/>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Pismo odręczne 17">
                <a:extLst>
                  <a:ext uri="{FF2B5EF4-FFF2-40B4-BE49-F238E27FC236}">
                    <a16:creationId xmlns:a16="http://schemas.microsoft.com/office/drawing/2014/main" id="{7B1906E4-B210-C407-76DA-BD700F1C6CD3}"/>
                  </a:ext>
                </a:extLst>
              </p14:cNvPr>
              <p14:cNvContentPartPr/>
              <p14:nvPr/>
            </p14:nvContentPartPr>
            <p14:xfrm>
              <a:off x="6750629" y="341962"/>
              <a:ext cx="72643" cy="14445"/>
            </p14:xfrm>
          </p:contentPart>
        </mc:Choice>
        <mc:Fallback xmlns="">
          <p:pic>
            <p:nvPicPr>
              <p:cNvPr id="18" name="Pismo odręczne 17">
                <a:extLst>
                  <a:ext uri="{FF2B5EF4-FFF2-40B4-BE49-F238E27FC236}">
                    <a16:creationId xmlns:a16="http://schemas.microsoft.com/office/drawing/2014/main" id="{7B1906E4-B210-C407-76DA-BD700F1C6CD3}"/>
                  </a:ext>
                </a:extLst>
              </p:cNvPr>
              <p:cNvPicPr/>
              <p:nvPr/>
            </p:nvPicPr>
            <p:blipFill>
              <a:blip r:embed="rId26"/>
              <a:stretch>
                <a:fillRect/>
              </a:stretch>
            </p:blipFill>
            <p:spPr>
              <a:xfrm>
                <a:off x="6697310" y="236619"/>
                <a:ext cx="179639" cy="2254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Pismo odręczne 18">
                <a:extLst>
                  <a:ext uri="{FF2B5EF4-FFF2-40B4-BE49-F238E27FC236}">
                    <a16:creationId xmlns:a16="http://schemas.microsoft.com/office/drawing/2014/main" id="{4B96D1C9-3382-F60D-5F41-944DD23A1B68}"/>
                  </a:ext>
                </a:extLst>
              </p14:cNvPr>
              <p14:cNvContentPartPr/>
              <p14:nvPr/>
            </p14:nvContentPartPr>
            <p14:xfrm>
              <a:off x="8947057" y="4563783"/>
              <a:ext cx="103253" cy="203815"/>
            </p14:xfrm>
          </p:contentPart>
        </mc:Choice>
        <mc:Fallback xmlns="">
          <p:pic>
            <p:nvPicPr>
              <p:cNvPr id="19" name="Pismo odręczne 18">
                <a:extLst>
                  <a:ext uri="{FF2B5EF4-FFF2-40B4-BE49-F238E27FC236}">
                    <a16:creationId xmlns:a16="http://schemas.microsoft.com/office/drawing/2014/main" id="{4B96D1C9-3382-F60D-5F41-944DD23A1B68}"/>
                  </a:ext>
                </a:extLst>
              </p:cNvPr>
              <p:cNvPicPr/>
              <p:nvPr/>
            </p:nvPicPr>
            <p:blipFill>
              <a:blip r:embed="rId28"/>
              <a:stretch>
                <a:fillRect/>
              </a:stretch>
            </p:blipFill>
            <p:spPr>
              <a:xfrm>
                <a:off x="8893279" y="4455944"/>
                <a:ext cx="210450" cy="41913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Pismo odręczne 20">
                <a:extLst>
                  <a:ext uri="{FF2B5EF4-FFF2-40B4-BE49-F238E27FC236}">
                    <a16:creationId xmlns:a16="http://schemas.microsoft.com/office/drawing/2014/main" id="{699C1F83-3CB4-1C6C-27D8-179064328DA0}"/>
                  </a:ext>
                </a:extLst>
              </p14:cNvPr>
              <p14:cNvContentPartPr/>
              <p14:nvPr/>
            </p14:nvContentPartPr>
            <p14:xfrm>
              <a:off x="6468826" y="89272"/>
              <a:ext cx="742762" cy="449978"/>
            </p14:xfrm>
          </p:contentPart>
        </mc:Choice>
        <mc:Fallback xmlns="">
          <p:pic>
            <p:nvPicPr>
              <p:cNvPr id="21" name="Pismo odręczne 20">
                <a:extLst>
                  <a:ext uri="{FF2B5EF4-FFF2-40B4-BE49-F238E27FC236}">
                    <a16:creationId xmlns:a16="http://schemas.microsoft.com/office/drawing/2014/main" id="{699C1F83-3CB4-1C6C-27D8-179064328DA0}"/>
                  </a:ext>
                </a:extLst>
              </p:cNvPr>
              <p:cNvPicPr/>
              <p:nvPr/>
            </p:nvPicPr>
            <p:blipFill>
              <a:blip r:embed="rId30"/>
              <a:stretch>
                <a:fillRect/>
              </a:stretch>
            </p:blipFill>
            <p:spPr>
              <a:xfrm>
                <a:off x="6414846" y="-18277"/>
                <a:ext cx="850362" cy="66543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Pismo odręczne 21">
                <a:extLst>
                  <a:ext uri="{FF2B5EF4-FFF2-40B4-BE49-F238E27FC236}">
                    <a16:creationId xmlns:a16="http://schemas.microsoft.com/office/drawing/2014/main" id="{810A97C3-3072-9567-ED86-868FA7500856}"/>
                  </a:ext>
                </a:extLst>
              </p14:cNvPr>
              <p14:cNvContentPartPr/>
              <p14:nvPr/>
            </p14:nvContentPartPr>
            <p14:xfrm>
              <a:off x="6680480" y="416913"/>
              <a:ext cx="322736" cy="169298"/>
            </p14:xfrm>
          </p:contentPart>
        </mc:Choice>
        <mc:Fallback xmlns="">
          <p:pic>
            <p:nvPicPr>
              <p:cNvPr id="22" name="Pismo odręczne 21">
                <a:extLst>
                  <a:ext uri="{FF2B5EF4-FFF2-40B4-BE49-F238E27FC236}">
                    <a16:creationId xmlns:a16="http://schemas.microsoft.com/office/drawing/2014/main" id="{810A97C3-3072-9567-ED86-868FA7500856}"/>
                  </a:ext>
                </a:extLst>
              </p:cNvPr>
              <p:cNvPicPr/>
              <p:nvPr/>
            </p:nvPicPr>
            <p:blipFill>
              <a:blip r:embed="rId32"/>
              <a:stretch>
                <a:fillRect/>
              </a:stretch>
            </p:blipFill>
            <p:spPr>
              <a:xfrm>
                <a:off x="6626871" y="309080"/>
                <a:ext cx="430315" cy="384605"/>
              </a:xfrm>
              <a:prstGeom prst="rect">
                <a:avLst/>
              </a:prstGeom>
            </p:spPr>
          </p:pic>
        </mc:Fallback>
      </mc:AlternateContent>
      <p:sp>
        <p:nvSpPr>
          <p:cNvPr id="23" name="Prostokąt 22">
            <a:extLst>
              <a:ext uri="{FF2B5EF4-FFF2-40B4-BE49-F238E27FC236}">
                <a16:creationId xmlns:a16="http://schemas.microsoft.com/office/drawing/2014/main" id="{E4BD6477-9D90-91A9-217A-0BC4FF96F1F0}"/>
              </a:ext>
            </a:extLst>
          </p:cNvPr>
          <p:cNvSpPr/>
          <p:nvPr/>
        </p:nvSpPr>
        <p:spPr>
          <a:xfrm>
            <a:off x="6366135" y="126479"/>
            <a:ext cx="927516" cy="332594"/>
          </a:xfrm>
          <a:prstGeom prst="rect">
            <a:avLst/>
          </a:prstGeom>
          <a:solidFill>
            <a:srgbClr val="A3A3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mc:AlternateContent xmlns:mc="http://schemas.openxmlformats.org/markup-compatibility/2006" xmlns:p14="http://schemas.microsoft.com/office/powerpoint/2010/main">
        <mc:Choice Requires="p14">
          <p:contentPart p14:bwMode="auto" r:id="rId33">
            <p14:nvContentPartPr>
              <p14:cNvPr id="25" name="Pismo odręczne 24">
                <a:extLst>
                  <a:ext uri="{FF2B5EF4-FFF2-40B4-BE49-F238E27FC236}">
                    <a16:creationId xmlns:a16="http://schemas.microsoft.com/office/drawing/2014/main" id="{91CFE416-3C04-0A3E-A811-432A6247C2BA}"/>
                  </a:ext>
                </a:extLst>
              </p14:cNvPr>
              <p14:cNvContentPartPr/>
              <p14:nvPr/>
            </p14:nvContentPartPr>
            <p14:xfrm>
              <a:off x="7012586" y="262328"/>
              <a:ext cx="4684" cy="4684"/>
            </p14:xfrm>
          </p:contentPart>
        </mc:Choice>
        <mc:Fallback xmlns="">
          <p:pic>
            <p:nvPicPr>
              <p:cNvPr id="25" name="Pismo odręczne 24">
                <a:extLst>
                  <a:ext uri="{FF2B5EF4-FFF2-40B4-BE49-F238E27FC236}">
                    <a16:creationId xmlns:a16="http://schemas.microsoft.com/office/drawing/2014/main" id="{91CFE416-3C04-0A3E-A811-432A6247C2BA}"/>
                  </a:ext>
                </a:extLst>
              </p:cNvPr>
              <p:cNvPicPr/>
              <p:nvPr/>
            </p:nvPicPr>
            <p:blipFill>
              <a:blip r:embed="rId19"/>
              <a:stretch>
                <a:fillRect/>
              </a:stretch>
            </p:blipFill>
            <p:spPr>
              <a:xfrm>
                <a:off x="6309986" y="-1138188"/>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Pismo odręczne 25">
                <a:extLst>
                  <a:ext uri="{FF2B5EF4-FFF2-40B4-BE49-F238E27FC236}">
                    <a16:creationId xmlns:a16="http://schemas.microsoft.com/office/drawing/2014/main" id="{1C708CFC-8FD3-83CA-E5EA-55BBB687E719}"/>
                  </a:ext>
                </a:extLst>
              </p14:cNvPr>
              <p14:cNvContentPartPr/>
              <p14:nvPr/>
            </p14:nvContentPartPr>
            <p14:xfrm>
              <a:off x="6998533" y="149901"/>
              <a:ext cx="4684" cy="4684"/>
            </p14:xfrm>
          </p:contentPart>
        </mc:Choice>
        <mc:Fallback xmlns="">
          <p:pic>
            <p:nvPicPr>
              <p:cNvPr id="26" name="Pismo odręczne 25">
                <a:extLst>
                  <a:ext uri="{FF2B5EF4-FFF2-40B4-BE49-F238E27FC236}">
                    <a16:creationId xmlns:a16="http://schemas.microsoft.com/office/drawing/2014/main" id="{1C708CFC-8FD3-83CA-E5EA-55BBB687E719}"/>
                  </a:ext>
                </a:extLst>
              </p:cNvPr>
              <p:cNvPicPr/>
              <p:nvPr/>
            </p:nvPicPr>
            <p:blipFill>
              <a:blip r:embed="rId19"/>
              <a:stretch>
                <a:fillRect/>
              </a:stretch>
            </p:blipFill>
            <p:spPr>
              <a:xfrm>
                <a:off x="6300617" y="-1250615"/>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Pismo odręczne 29">
                <a:extLst>
                  <a:ext uri="{FF2B5EF4-FFF2-40B4-BE49-F238E27FC236}">
                    <a16:creationId xmlns:a16="http://schemas.microsoft.com/office/drawing/2014/main" id="{B77AF28F-56EF-0DD4-1490-053BF2F136DB}"/>
                  </a:ext>
                </a:extLst>
              </p14:cNvPr>
              <p14:cNvContentPartPr/>
              <p14:nvPr/>
            </p14:nvContentPartPr>
            <p14:xfrm>
              <a:off x="7031323" y="229537"/>
              <a:ext cx="4684" cy="4684"/>
            </p14:xfrm>
          </p:contentPart>
        </mc:Choice>
        <mc:Fallback xmlns="">
          <p:pic>
            <p:nvPicPr>
              <p:cNvPr id="30" name="Pismo odręczne 29">
                <a:extLst>
                  <a:ext uri="{FF2B5EF4-FFF2-40B4-BE49-F238E27FC236}">
                    <a16:creationId xmlns:a16="http://schemas.microsoft.com/office/drawing/2014/main" id="{B77AF28F-56EF-0DD4-1490-053BF2F136DB}"/>
                  </a:ext>
                </a:extLst>
              </p:cNvPr>
              <p:cNvPicPr/>
              <p:nvPr/>
            </p:nvPicPr>
            <p:blipFill>
              <a:blip r:embed="rId19"/>
              <a:stretch>
                <a:fillRect/>
              </a:stretch>
            </p:blipFill>
            <p:spPr>
              <a:xfrm>
                <a:off x="6328723" y="-1170979"/>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Pismo odręczne 30">
                <a:extLst>
                  <a:ext uri="{FF2B5EF4-FFF2-40B4-BE49-F238E27FC236}">
                    <a16:creationId xmlns:a16="http://schemas.microsoft.com/office/drawing/2014/main" id="{AB2A1F65-4035-EC43-56EC-0FEEC1DF5932}"/>
                  </a:ext>
                </a:extLst>
              </p14:cNvPr>
              <p14:cNvContentPartPr/>
              <p14:nvPr/>
            </p14:nvContentPartPr>
            <p14:xfrm>
              <a:off x="7040692" y="295119"/>
              <a:ext cx="4684" cy="4684"/>
            </p14:xfrm>
          </p:contentPart>
        </mc:Choice>
        <mc:Fallback xmlns="">
          <p:pic>
            <p:nvPicPr>
              <p:cNvPr id="31" name="Pismo odręczne 30">
                <a:extLst>
                  <a:ext uri="{FF2B5EF4-FFF2-40B4-BE49-F238E27FC236}">
                    <a16:creationId xmlns:a16="http://schemas.microsoft.com/office/drawing/2014/main" id="{AB2A1F65-4035-EC43-56EC-0FEEC1DF5932}"/>
                  </a:ext>
                </a:extLst>
              </p:cNvPr>
              <p:cNvPicPr/>
              <p:nvPr/>
            </p:nvPicPr>
            <p:blipFill>
              <a:blip r:embed="rId19"/>
              <a:stretch>
                <a:fillRect/>
              </a:stretch>
            </p:blipFill>
            <p:spPr>
              <a:xfrm>
                <a:off x="6342776" y="-1110081"/>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Pismo odręczne 31">
                <a:extLst>
                  <a:ext uri="{FF2B5EF4-FFF2-40B4-BE49-F238E27FC236}">
                    <a16:creationId xmlns:a16="http://schemas.microsoft.com/office/drawing/2014/main" id="{5AF7C8F7-4D59-66E8-F931-9A981B2D9C23}"/>
                  </a:ext>
                </a:extLst>
              </p14:cNvPr>
              <p14:cNvContentPartPr/>
              <p14:nvPr/>
            </p14:nvContentPartPr>
            <p14:xfrm>
              <a:off x="6592287" y="304487"/>
              <a:ext cx="415614" cy="134169"/>
            </p14:xfrm>
          </p:contentPart>
        </mc:Choice>
        <mc:Fallback xmlns="">
          <p:pic>
            <p:nvPicPr>
              <p:cNvPr id="32" name="Pismo odręczne 31">
                <a:extLst>
                  <a:ext uri="{FF2B5EF4-FFF2-40B4-BE49-F238E27FC236}">
                    <a16:creationId xmlns:a16="http://schemas.microsoft.com/office/drawing/2014/main" id="{5AF7C8F7-4D59-66E8-F931-9A981B2D9C23}"/>
                  </a:ext>
                </a:extLst>
              </p:cNvPr>
              <p:cNvPicPr/>
              <p:nvPr/>
            </p:nvPicPr>
            <p:blipFill>
              <a:blip r:embed="rId38"/>
              <a:stretch>
                <a:fillRect/>
              </a:stretch>
            </p:blipFill>
            <p:spPr>
              <a:xfrm>
                <a:off x="6538311" y="196865"/>
                <a:ext cx="523206" cy="349055"/>
              </a:xfrm>
              <a:prstGeom prst="rect">
                <a:avLst/>
              </a:prstGeom>
            </p:spPr>
          </p:pic>
        </mc:Fallback>
      </mc:AlternateContent>
      <p:sp>
        <p:nvSpPr>
          <p:cNvPr id="35" name="Prostokąt 34">
            <a:extLst>
              <a:ext uri="{FF2B5EF4-FFF2-40B4-BE49-F238E27FC236}">
                <a16:creationId xmlns:a16="http://schemas.microsoft.com/office/drawing/2014/main" id="{6FD50755-BF25-676C-A9B2-D809A34C7BC9}"/>
              </a:ext>
            </a:extLst>
          </p:cNvPr>
          <p:cNvSpPr/>
          <p:nvPr/>
        </p:nvSpPr>
        <p:spPr>
          <a:xfrm>
            <a:off x="6338028" y="93688"/>
            <a:ext cx="1053995" cy="40286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pole tekstowe 1">
            <a:extLst>
              <a:ext uri="{FF2B5EF4-FFF2-40B4-BE49-F238E27FC236}">
                <a16:creationId xmlns:a16="http://schemas.microsoft.com/office/drawing/2014/main" id="{5B21A34A-B0FF-60C8-4B70-AEE81AB85FFD}"/>
              </a:ext>
            </a:extLst>
          </p:cNvPr>
          <p:cNvSpPr txBox="1"/>
          <p:nvPr/>
        </p:nvSpPr>
        <p:spPr>
          <a:xfrm>
            <a:off x="801036" y="2524905"/>
            <a:ext cx="33915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800" dirty="0">
                <a:solidFill>
                  <a:schemeClr val="bg1"/>
                </a:solidFill>
                <a:latin typeface="Lexend Deca Light"/>
              </a:rPr>
              <a:t>Presentation </a:t>
            </a:r>
            <a:r>
              <a:rPr lang="pl-PL" sz="1800" dirty="0" err="1">
                <a:solidFill>
                  <a:schemeClr val="bg1"/>
                </a:solidFill>
                <a:latin typeface="Lexend Deca Light"/>
              </a:rPr>
              <a:t>made</a:t>
            </a:r>
            <a:r>
              <a:rPr lang="pl-PL" sz="1800" dirty="0">
                <a:solidFill>
                  <a:schemeClr val="bg1"/>
                </a:solidFill>
                <a:latin typeface="Lexend Deca Light"/>
              </a:rPr>
              <a:t> by</a:t>
            </a:r>
          </a:p>
          <a:p>
            <a:r>
              <a:rPr lang="pl-PL" sz="1800" dirty="0">
                <a:solidFill>
                  <a:schemeClr val="bg1"/>
                </a:solidFill>
                <a:latin typeface="Lexend Deca Light"/>
              </a:rPr>
              <a:t>Natalia </a:t>
            </a:r>
            <a:r>
              <a:rPr lang="pl-PL" sz="1800" dirty="0" err="1">
                <a:solidFill>
                  <a:schemeClr val="bg1"/>
                </a:solidFill>
                <a:latin typeface="Lexend Deca Light"/>
              </a:rPr>
              <a:t>Makhnova</a:t>
            </a:r>
            <a:r>
              <a:rPr lang="pl-PL" sz="1800" dirty="0">
                <a:latin typeface="Lexend Deca Light"/>
              </a:rPr>
              <a:t> </a:t>
            </a:r>
            <a:r>
              <a:rPr lang="pl-PL" sz="1800" dirty="0">
                <a:solidFill>
                  <a:schemeClr val="bg1"/>
                </a:solidFill>
                <a:latin typeface="Lexend Deca Light"/>
              </a:rPr>
              <a:t>and</a:t>
            </a:r>
          </a:p>
          <a:p>
            <a:r>
              <a:rPr lang="pl-PL" sz="1800" dirty="0">
                <a:solidFill>
                  <a:schemeClr val="bg1"/>
                </a:solidFill>
                <a:latin typeface="Lexend Deca Light"/>
              </a:rPr>
              <a:t>Wiktor </a:t>
            </a:r>
            <a:r>
              <a:rPr lang="pl-PL" sz="1800" dirty="0" err="1">
                <a:solidFill>
                  <a:schemeClr val="bg1"/>
                </a:solidFill>
                <a:latin typeface="Lexend Deca Light"/>
              </a:rPr>
              <a:t>Gardyński</a:t>
            </a:r>
            <a:endParaRPr lang="pl-PL" sz="1800">
              <a:solidFill>
                <a:schemeClr val="bg1"/>
              </a:solidFill>
              <a:latin typeface="Lexend Deca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480"/>
        <p:cNvGrpSpPr/>
        <p:nvPr/>
      </p:nvGrpSpPr>
      <p:grpSpPr>
        <a:xfrm>
          <a:off x="0" y="0"/>
          <a:ext cx="0" cy="0"/>
          <a:chOff x="0" y="0"/>
          <a:chExt cx="0" cy="0"/>
        </a:xfrm>
      </p:grpSpPr>
      <p:sp>
        <p:nvSpPr>
          <p:cNvPr id="481" name="Google Shape;481;p36"/>
          <p:cNvSpPr txBox="1">
            <a:spLocks noGrp="1"/>
          </p:cNvSpPr>
          <p:nvPr>
            <p:ph type="title"/>
          </p:nvPr>
        </p:nvSpPr>
        <p:spPr>
          <a:xfrm>
            <a:off x="1565525" y="805825"/>
            <a:ext cx="6076800" cy="980400"/>
          </a:xfrm>
          <a:prstGeom prst="rect">
            <a:avLst/>
          </a:prstGeom>
        </p:spPr>
        <p:txBody>
          <a:bodyPr spcFirstLastPara="1" wrap="square" lIns="91425" tIns="91425" rIns="91425" bIns="91425" anchor="ctr" anchorCtr="0">
            <a:noAutofit/>
          </a:bodyPr>
          <a:lstStyle/>
          <a:p>
            <a:r>
              <a:rPr lang="en" sz="9600" dirty="0"/>
              <a:t>120 </a:t>
            </a:r>
            <a:endParaRPr lang="pl-PL" dirty="0"/>
          </a:p>
        </p:txBody>
      </p:sp>
      <p:sp>
        <p:nvSpPr>
          <p:cNvPr id="482" name="Google Shape;482;p36"/>
          <p:cNvSpPr txBox="1">
            <a:spLocks noGrp="1"/>
          </p:cNvSpPr>
          <p:nvPr>
            <p:ph type="subTitle" idx="1"/>
          </p:nvPr>
        </p:nvSpPr>
        <p:spPr>
          <a:xfrm>
            <a:off x="1848225" y="2134825"/>
            <a:ext cx="5544600" cy="416700"/>
          </a:xfrm>
          <a:prstGeom prst="rect">
            <a:avLst/>
          </a:prstGeom>
        </p:spPr>
        <p:txBody>
          <a:bodyPr spcFirstLastPara="1" wrap="square" lIns="91425" tIns="91425" rIns="91425" bIns="91425" anchor="ctr" anchorCtr="0">
            <a:noAutofit/>
          </a:bodyPr>
          <a:lstStyle/>
          <a:p>
            <a:pPr marL="0" indent="0"/>
            <a:r>
              <a:rPr lang="en" dirty="0"/>
              <a:t>Number of Jacques Cousteau's expeditions</a:t>
            </a:r>
          </a:p>
        </p:txBody>
      </p:sp>
      <p:pic>
        <p:nvPicPr>
          <p:cNvPr id="2" name="sfdhdtj">
            <a:hlinkClick r:id="" action="ppaction://media"/>
            <a:extLst>
              <a:ext uri="{FF2B5EF4-FFF2-40B4-BE49-F238E27FC236}">
                <a16:creationId xmlns:a16="http://schemas.microsoft.com/office/drawing/2014/main" id="{C4CB6FA8-914D-BFF6-F0AB-3693E9512E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06875" y="2824969"/>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4"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31"/>
          <p:cNvSpPr txBox="1">
            <a:spLocks noGrp="1"/>
          </p:cNvSpPr>
          <p:nvPr>
            <p:ph type="subTitle" idx="1"/>
          </p:nvPr>
        </p:nvSpPr>
        <p:spPr>
          <a:xfrm>
            <a:off x="467212" y="791757"/>
            <a:ext cx="5194606" cy="38126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Cousteau was born on 11 June 1910, in Saint-André-de-</a:t>
            </a:r>
            <a:r>
              <a:rPr lang="en-US" sz="1800" dirty="0" err="1"/>
              <a:t>Cubzac</a:t>
            </a:r>
            <a:r>
              <a:rPr lang="en-US" sz="1800" dirty="0"/>
              <a:t>, Gironde, France</a:t>
            </a:r>
            <a:r>
              <a:rPr lang="pl-PL" sz="1800" dirty="0"/>
              <a:t> and died on </a:t>
            </a:r>
            <a:r>
              <a:rPr lang="en-US" sz="1800" dirty="0"/>
              <a:t>25 June 1997</a:t>
            </a:r>
            <a:r>
              <a:rPr lang="pl-PL" sz="1800" dirty="0"/>
              <a:t>. </a:t>
            </a:r>
            <a:r>
              <a:rPr lang="en-US" sz="1800" dirty="0"/>
              <a:t>On 12 July 1937, he married Simone Melchior, his business partner</a:t>
            </a:r>
            <a:r>
              <a:rPr lang="pl-PL" sz="1800" dirty="0"/>
              <a:t>. They have two</a:t>
            </a:r>
            <a:r>
              <a:rPr lang="ru-RU" sz="1800" dirty="0"/>
              <a:t> </a:t>
            </a:r>
            <a:r>
              <a:rPr lang="pl-PL" sz="1800" dirty="0"/>
              <a:t>sons and thats sons take </a:t>
            </a:r>
            <a:r>
              <a:rPr lang="en-US" sz="1800" dirty="0"/>
              <a:t>part in the adventures of the Calypso</a:t>
            </a:r>
            <a:r>
              <a:rPr lang="pl-PL" sz="1800" dirty="0"/>
              <a:t>. </a:t>
            </a:r>
            <a:endParaRPr sz="1800" dirty="0"/>
          </a:p>
        </p:txBody>
      </p:sp>
      <p:sp>
        <p:nvSpPr>
          <p:cNvPr id="378" name="Google Shape;378;p31"/>
          <p:cNvSpPr txBox="1">
            <a:spLocks noGrp="1"/>
          </p:cNvSpPr>
          <p:nvPr>
            <p:ph type="title"/>
          </p:nvPr>
        </p:nvSpPr>
        <p:spPr>
          <a:xfrm>
            <a:off x="854464" y="293676"/>
            <a:ext cx="7715400" cy="604999"/>
          </a:xfrm>
          <a:prstGeom prst="rect">
            <a:avLst/>
          </a:prstGeom>
        </p:spPr>
        <p:txBody>
          <a:bodyPr spcFirstLastPara="1" wrap="square" lIns="91425" tIns="91425" rIns="91425" bIns="91425" anchor="t" anchorCtr="0">
            <a:noAutofit/>
          </a:bodyPr>
          <a:lstStyle/>
          <a:p>
            <a:r>
              <a:rPr lang="en-US" sz="3600" b="1" dirty="0"/>
              <a:t>Biography</a:t>
            </a:r>
          </a:p>
        </p:txBody>
      </p:sp>
      <p:sp>
        <p:nvSpPr>
          <p:cNvPr id="4" name="TextBox 3">
            <a:extLst>
              <a:ext uri="{FF2B5EF4-FFF2-40B4-BE49-F238E27FC236}">
                <a16:creationId xmlns:a16="http://schemas.microsoft.com/office/drawing/2014/main" id="{DEC5A1E2-EB85-F262-1536-5C3195002307}"/>
              </a:ext>
            </a:extLst>
          </p:cNvPr>
          <p:cNvSpPr txBox="1"/>
          <p:nvPr/>
        </p:nvSpPr>
        <p:spPr>
          <a:xfrm>
            <a:off x="467212" y="2818499"/>
            <a:ext cx="4862852" cy="2031325"/>
          </a:xfrm>
          <a:prstGeom prst="rect">
            <a:avLst/>
          </a:prstGeom>
          <a:noFill/>
        </p:spPr>
        <p:txBody>
          <a:bodyPr wrap="square" lIns="91440" tIns="45720" rIns="91440" bIns="45720" rtlCol="0" anchor="t">
            <a:spAutoFit/>
          </a:bodyPr>
          <a:lstStyle/>
          <a:p>
            <a:r>
              <a:rPr lang="en-US" sz="1800" dirty="0">
                <a:solidFill>
                  <a:schemeClr val="bg1">
                    <a:lumMod val="95000"/>
                  </a:schemeClr>
                </a:solidFill>
                <a:latin typeface="Lexend Deca Light"/>
              </a:rPr>
              <a:t>In 1991, six months after his wife Simone's death from cancer, he married Francine Triplet. They already had a daughter and son, who was born while Cousteau was married in his first wife</a:t>
            </a:r>
            <a:endParaRPr lang="ru-RU" sz="1800" dirty="0">
              <a:solidFill>
                <a:schemeClr val="bg1">
                  <a:lumMod val="95000"/>
                </a:schemeClr>
              </a:solidFill>
            </a:endParaRPr>
          </a:p>
          <a:p>
            <a:endParaRPr lang="ru-RU" sz="1800" dirty="0">
              <a:solidFill>
                <a:schemeClr val="bg1">
                  <a:lumMod val="95000"/>
                </a:schemeClr>
              </a:solidFill>
            </a:endParaRPr>
          </a:p>
          <a:p>
            <a:endParaRPr lang="ru-RU" sz="1800" dirty="0">
              <a:solidFill>
                <a:schemeClr val="bg1">
                  <a:lumMod val="95000"/>
                </a:schemeClr>
              </a:solidFill>
            </a:endParaRPr>
          </a:p>
        </p:txBody>
      </p:sp>
      <p:pic>
        <p:nvPicPr>
          <p:cNvPr id="5" name="Рисунок 4">
            <a:extLst>
              <a:ext uri="{FF2B5EF4-FFF2-40B4-BE49-F238E27FC236}">
                <a16:creationId xmlns:a16="http://schemas.microsoft.com/office/drawing/2014/main" id="{BBC7C767-289E-8214-AD73-DBD97B11E054}"/>
              </a:ext>
            </a:extLst>
          </p:cNvPr>
          <p:cNvPicPr>
            <a:picLocks noChangeAspect="1"/>
          </p:cNvPicPr>
          <p:nvPr/>
        </p:nvPicPr>
        <p:blipFill>
          <a:blip r:embed="rId4"/>
          <a:stretch>
            <a:fillRect/>
          </a:stretch>
        </p:blipFill>
        <p:spPr>
          <a:xfrm>
            <a:off x="5559444" y="791756"/>
            <a:ext cx="3308374" cy="37057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spTree>
    <p:extLst>
      <p:ext uri="{BB962C8B-B14F-4D97-AF65-F5344CB8AC3E}">
        <p14:creationId xmlns:p14="http://schemas.microsoft.com/office/powerpoint/2010/main" val="203525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pic>
        <p:nvPicPr>
          <p:cNvPr id="3" name="Рисунок 2">
            <a:extLst>
              <a:ext uri="{FF2B5EF4-FFF2-40B4-BE49-F238E27FC236}">
                <a16:creationId xmlns:a16="http://schemas.microsoft.com/office/drawing/2014/main" id="{F3E61ED6-DA54-82C7-A040-D4A9838EF920}"/>
              </a:ext>
            </a:extLst>
          </p:cNvPr>
          <p:cNvPicPr>
            <a:picLocks noChangeAspect="1"/>
          </p:cNvPicPr>
          <p:nvPr/>
        </p:nvPicPr>
        <p:blipFill>
          <a:blip r:embed="rId4"/>
          <a:stretch>
            <a:fillRect/>
          </a:stretch>
        </p:blipFill>
        <p:spPr>
          <a:xfrm>
            <a:off x="469958" y="1084997"/>
            <a:ext cx="8084797" cy="35679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Box 3">
            <a:extLst>
              <a:ext uri="{FF2B5EF4-FFF2-40B4-BE49-F238E27FC236}">
                <a16:creationId xmlns:a16="http://schemas.microsoft.com/office/drawing/2014/main" id="{BD909177-E141-55D9-9695-8A8C52724B16}"/>
              </a:ext>
            </a:extLst>
          </p:cNvPr>
          <p:cNvSpPr txBox="1"/>
          <p:nvPr/>
        </p:nvSpPr>
        <p:spPr>
          <a:xfrm>
            <a:off x="1134657" y="340398"/>
            <a:ext cx="5846820" cy="646331"/>
          </a:xfrm>
          <a:prstGeom prst="rect">
            <a:avLst/>
          </a:prstGeom>
          <a:noFill/>
        </p:spPr>
        <p:txBody>
          <a:bodyPr wrap="square" rtlCol="0">
            <a:spAutoFit/>
          </a:bodyPr>
          <a:lstStyle/>
          <a:p>
            <a:r>
              <a:rPr lang="pl-PL" sz="3600" b="1" dirty="0">
                <a:solidFill>
                  <a:schemeClr val="accent1">
                    <a:lumMod val="60000"/>
                    <a:lumOff val="40000"/>
                  </a:schemeClr>
                </a:solidFill>
                <a:effectLst>
                  <a:outerShdw blurRad="38100" dist="38100" dir="2700000" algn="tl">
                    <a:srgbClr val="000000">
                      <a:alpha val="43137"/>
                    </a:srgbClr>
                  </a:outerShdw>
                </a:effectLst>
              </a:rPr>
              <a:t>Map of his expeditions</a:t>
            </a:r>
            <a:endParaRPr lang="ru-RU" sz="3600" b="1" dirty="0">
              <a:solidFill>
                <a:schemeClr val="accent1">
                  <a:lumMod val="60000"/>
                  <a:lumOff val="40000"/>
                </a:schemeClr>
              </a:solidFill>
              <a:effectLst>
                <a:outerShdw blurRad="38100" dist="38100" dir="2700000" algn="tl">
                  <a:srgbClr val="000000">
                    <a:alpha val="43137"/>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8"/>
        <p:cNvGrpSpPr/>
        <p:nvPr/>
      </p:nvGrpSpPr>
      <p:grpSpPr>
        <a:xfrm>
          <a:off x="0" y="0"/>
          <a:ext cx="0" cy="0"/>
          <a:chOff x="0" y="0"/>
          <a:chExt cx="0" cy="0"/>
        </a:xfrm>
      </p:grpSpPr>
      <p:sp>
        <p:nvSpPr>
          <p:cNvPr id="460" name="Google Shape;460;p35"/>
          <p:cNvSpPr txBox="1">
            <a:spLocks noGrp="1"/>
          </p:cNvSpPr>
          <p:nvPr>
            <p:ph type="title"/>
          </p:nvPr>
        </p:nvSpPr>
        <p:spPr>
          <a:xfrm>
            <a:off x="243654" y="244391"/>
            <a:ext cx="7952028" cy="625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4400" b="1" dirty="0">
                <a:solidFill>
                  <a:schemeClr val="accent6">
                    <a:lumMod val="85000"/>
                  </a:schemeClr>
                </a:solidFill>
                <a:effectLst>
                  <a:outerShdw blurRad="38100" dist="38100" dir="2700000" algn="tl">
                    <a:srgbClr val="000000">
                      <a:alpha val="43137"/>
                    </a:srgbClr>
                  </a:outerShdw>
                </a:effectLst>
              </a:rPr>
              <a:t>Expeditions</a:t>
            </a:r>
            <a:endParaRPr sz="4400" dirty="0">
              <a:solidFill>
                <a:schemeClr val="accent6">
                  <a:lumMod val="85000"/>
                </a:schemeClr>
              </a:solidFill>
            </a:endParaRPr>
          </a:p>
        </p:txBody>
      </p:sp>
      <p:sp>
        <p:nvSpPr>
          <p:cNvPr id="463" name="Google Shape;463;p35"/>
          <p:cNvSpPr txBox="1">
            <a:spLocks noGrp="1"/>
          </p:cNvSpPr>
          <p:nvPr>
            <p:ph type="title" idx="4"/>
          </p:nvPr>
        </p:nvSpPr>
        <p:spPr>
          <a:xfrm>
            <a:off x="3196144" y="960791"/>
            <a:ext cx="2467200" cy="468000"/>
          </a:xfrm>
          <a:prstGeom prst="rect">
            <a:avLst/>
          </a:prstGeom>
        </p:spPr>
        <p:txBody>
          <a:bodyPr spcFirstLastPara="1" wrap="square" lIns="91425" tIns="91425" rIns="91425" bIns="91425" anchor="t" anchorCtr="0">
            <a:noAutofit/>
          </a:bodyPr>
          <a:lstStyle/>
          <a:p>
            <a:r>
              <a:rPr lang="en-US" dirty="0"/>
              <a:t>Canada</a:t>
            </a:r>
            <a:br>
              <a:rPr lang="en-US" dirty="0"/>
            </a:br>
            <a:endParaRPr dirty="0"/>
          </a:p>
        </p:txBody>
      </p:sp>
      <p:sp>
        <p:nvSpPr>
          <p:cNvPr id="464" name="Google Shape;464;p35"/>
          <p:cNvSpPr txBox="1">
            <a:spLocks noGrp="1"/>
          </p:cNvSpPr>
          <p:nvPr>
            <p:ph type="subTitle" idx="5"/>
          </p:nvPr>
        </p:nvSpPr>
        <p:spPr>
          <a:xfrm>
            <a:off x="5914616" y="1395128"/>
            <a:ext cx="2467200" cy="10434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1994</a:t>
            </a:r>
            <a:r>
              <a:rPr lang="pl-PL" dirty="0"/>
              <a:t> </a:t>
            </a:r>
            <a:endParaRPr lang="ru-RU" dirty="0"/>
          </a:p>
          <a:p>
            <a:pPr marL="0" lvl="0" indent="0" algn="ctr" rtl="0">
              <a:spcBef>
                <a:spcPts val="0"/>
              </a:spcBef>
              <a:spcAft>
                <a:spcPts val="0"/>
              </a:spcAft>
              <a:buNone/>
            </a:pPr>
            <a:r>
              <a:rPr lang="ru-RU" dirty="0"/>
              <a:t>«</a:t>
            </a:r>
            <a:r>
              <a:rPr lang="en-US" dirty="0"/>
              <a:t>A future harmony between humans and Nature was still possible</a:t>
            </a:r>
            <a:r>
              <a:rPr lang="ru-RU" dirty="0"/>
              <a:t>»</a:t>
            </a:r>
            <a:endParaRPr dirty="0"/>
          </a:p>
        </p:txBody>
      </p:sp>
      <p:sp>
        <p:nvSpPr>
          <p:cNvPr id="465" name="Google Shape;465;p35"/>
          <p:cNvSpPr txBox="1">
            <a:spLocks noGrp="1"/>
          </p:cNvSpPr>
          <p:nvPr>
            <p:ph type="title" idx="6"/>
          </p:nvPr>
        </p:nvSpPr>
        <p:spPr>
          <a:xfrm>
            <a:off x="5914616" y="937588"/>
            <a:ext cx="2467200" cy="468000"/>
          </a:xfrm>
          <a:prstGeom prst="rect">
            <a:avLst/>
          </a:prstGeom>
        </p:spPr>
        <p:txBody>
          <a:bodyPr spcFirstLastPara="1" wrap="square" lIns="91425" tIns="91425" rIns="91425" bIns="91425" anchor="t" anchorCtr="0">
            <a:noAutofit/>
          </a:bodyPr>
          <a:lstStyle/>
          <a:p>
            <a:r>
              <a:rPr lang="en-US" dirty="0"/>
              <a:t>Madagascar</a:t>
            </a:r>
            <a:br>
              <a:rPr lang="en-US" dirty="0"/>
            </a:br>
            <a:endParaRPr dirty="0"/>
          </a:p>
        </p:txBody>
      </p:sp>
      <p:cxnSp>
        <p:nvCxnSpPr>
          <p:cNvPr id="466" name="Google Shape;466;p35"/>
          <p:cNvCxnSpPr/>
          <p:nvPr/>
        </p:nvCxnSpPr>
        <p:spPr>
          <a:xfrm>
            <a:off x="1468122" y="1431235"/>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467" name="Google Shape;467;p35"/>
          <p:cNvCxnSpPr/>
          <p:nvPr/>
        </p:nvCxnSpPr>
        <p:spPr>
          <a:xfrm>
            <a:off x="4219668" y="1446818"/>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468" name="Google Shape;468;p35"/>
          <p:cNvCxnSpPr/>
          <p:nvPr/>
        </p:nvCxnSpPr>
        <p:spPr>
          <a:xfrm>
            <a:off x="6933986" y="1446818"/>
            <a:ext cx="486300" cy="0"/>
          </a:xfrm>
          <a:prstGeom prst="straightConnector1">
            <a:avLst/>
          </a:prstGeom>
          <a:noFill/>
          <a:ln w="19050" cap="flat" cmpd="sng">
            <a:solidFill>
              <a:schemeClr val="lt1"/>
            </a:solidFill>
            <a:prstDash val="solid"/>
            <a:round/>
            <a:headEnd type="none" w="med" len="med"/>
            <a:tailEnd type="none" w="med" len="med"/>
          </a:ln>
        </p:spPr>
      </p:cxnSp>
      <p:sp>
        <p:nvSpPr>
          <p:cNvPr id="3" name="Подзаголовок 2">
            <a:extLst>
              <a:ext uri="{FF2B5EF4-FFF2-40B4-BE49-F238E27FC236}">
                <a16:creationId xmlns:a16="http://schemas.microsoft.com/office/drawing/2014/main" id="{3A72CFBD-67EC-BC69-88F3-95D355285163}"/>
              </a:ext>
            </a:extLst>
          </p:cNvPr>
          <p:cNvSpPr>
            <a:spLocks noGrp="1"/>
          </p:cNvSpPr>
          <p:nvPr>
            <p:ph type="subTitle" idx="1"/>
          </p:nvPr>
        </p:nvSpPr>
        <p:spPr>
          <a:xfrm>
            <a:off x="329881" y="1428791"/>
            <a:ext cx="2599897" cy="1018538"/>
          </a:xfrm>
        </p:spPr>
        <p:txBody>
          <a:bodyPr/>
          <a:lstStyle/>
          <a:p>
            <a:r>
              <a:rPr lang="ru-RU" dirty="0"/>
              <a:t>1989</a:t>
            </a:r>
            <a:r>
              <a:rPr lang="pl-PL" dirty="0"/>
              <a:t> </a:t>
            </a:r>
            <a:endParaRPr lang="ru-RU" dirty="0"/>
          </a:p>
          <a:p>
            <a:pPr algn="l"/>
            <a:r>
              <a:rPr lang="uk-UA" dirty="0"/>
              <a:t>«</a:t>
            </a:r>
            <a:r>
              <a:rPr lang="en-US" dirty="0"/>
              <a:t>You can walk for days on</a:t>
            </a:r>
            <a:r>
              <a:rPr lang="ru-RU" dirty="0"/>
              <a:t> </a:t>
            </a:r>
            <a:r>
              <a:rPr lang="en-US" dirty="0"/>
              <a:t>end without meeting</a:t>
            </a:r>
            <a:r>
              <a:rPr lang="ru-RU" dirty="0"/>
              <a:t> </a:t>
            </a:r>
            <a:r>
              <a:rPr lang="en-US" dirty="0"/>
              <a:t>another living soul</a:t>
            </a:r>
            <a:r>
              <a:rPr lang="ru-RU" dirty="0"/>
              <a:t>»</a:t>
            </a:r>
          </a:p>
        </p:txBody>
      </p:sp>
      <p:sp>
        <p:nvSpPr>
          <p:cNvPr id="5" name="Подзаголовок 4">
            <a:extLst>
              <a:ext uri="{FF2B5EF4-FFF2-40B4-BE49-F238E27FC236}">
                <a16:creationId xmlns:a16="http://schemas.microsoft.com/office/drawing/2014/main" id="{31DA9D53-5517-4163-4B3F-31EA2D584AE6}"/>
              </a:ext>
            </a:extLst>
          </p:cNvPr>
          <p:cNvSpPr>
            <a:spLocks noGrp="1"/>
          </p:cNvSpPr>
          <p:nvPr>
            <p:ph type="subTitle" idx="3"/>
          </p:nvPr>
        </p:nvSpPr>
        <p:spPr>
          <a:xfrm>
            <a:off x="2743083" y="1456183"/>
            <a:ext cx="3171533" cy="1123474"/>
          </a:xfrm>
        </p:spPr>
        <p:txBody>
          <a:bodyPr/>
          <a:lstStyle/>
          <a:p>
            <a:r>
              <a:rPr lang="en-US" dirty="0"/>
              <a:t>In the early 1980’s</a:t>
            </a:r>
            <a:endParaRPr lang="pl-PL" dirty="0"/>
          </a:p>
          <a:p>
            <a:r>
              <a:rPr lang="uk-UA" dirty="0"/>
              <a:t>«</a:t>
            </a:r>
            <a:r>
              <a:rPr lang="pl-PL" dirty="0"/>
              <a:t>T</a:t>
            </a:r>
            <a:r>
              <a:rPr lang="en-US" dirty="0"/>
              <a:t>he Nature that the crew encountered was grandiose, but also damaged</a:t>
            </a:r>
            <a:r>
              <a:rPr lang="uk-UA" dirty="0"/>
              <a:t>»</a:t>
            </a:r>
            <a:endParaRPr lang="ru-RU" dirty="0"/>
          </a:p>
        </p:txBody>
      </p:sp>
      <p:sp>
        <p:nvSpPr>
          <p:cNvPr id="7" name="Заголовок 6">
            <a:extLst>
              <a:ext uri="{FF2B5EF4-FFF2-40B4-BE49-F238E27FC236}">
                <a16:creationId xmlns:a16="http://schemas.microsoft.com/office/drawing/2014/main" id="{3E48CF92-EA99-7406-21A7-2BBF8CD21285}"/>
              </a:ext>
            </a:extLst>
          </p:cNvPr>
          <p:cNvSpPr>
            <a:spLocks noGrp="1"/>
          </p:cNvSpPr>
          <p:nvPr>
            <p:ph type="title" idx="2"/>
          </p:nvPr>
        </p:nvSpPr>
        <p:spPr>
          <a:xfrm>
            <a:off x="477672" y="960791"/>
            <a:ext cx="2467200" cy="468000"/>
          </a:xfrm>
        </p:spPr>
        <p:txBody>
          <a:bodyPr/>
          <a:lstStyle/>
          <a:p>
            <a:r>
              <a:rPr lang="pl-PL" dirty="0"/>
              <a:t>Alaska</a:t>
            </a:r>
            <a:endParaRPr lang="ru-RU" dirty="0"/>
          </a:p>
        </p:txBody>
      </p:sp>
      <p:sp>
        <p:nvSpPr>
          <p:cNvPr id="8" name="TextBox 7">
            <a:extLst>
              <a:ext uri="{FF2B5EF4-FFF2-40B4-BE49-F238E27FC236}">
                <a16:creationId xmlns:a16="http://schemas.microsoft.com/office/drawing/2014/main" id="{644FBC9F-8E3D-B862-3155-72760D0AD01A}"/>
              </a:ext>
            </a:extLst>
          </p:cNvPr>
          <p:cNvSpPr txBox="1"/>
          <p:nvPr/>
        </p:nvSpPr>
        <p:spPr>
          <a:xfrm>
            <a:off x="1095401" y="2572659"/>
            <a:ext cx="1465466" cy="615553"/>
          </a:xfrm>
          <a:prstGeom prst="rect">
            <a:avLst/>
          </a:prstGeom>
          <a:noFill/>
        </p:spPr>
        <p:txBody>
          <a:bodyPr wrap="none" rtlCol="0">
            <a:spAutoFit/>
          </a:bodyPr>
          <a:lstStyle/>
          <a:p>
            <a:r>
              <a:rPr lang="en-US" sz="2000" dirty="0">
                <a:solidFill>
                  <a:schemeClr val="bg1"/>
                </a:solidFill>
                <a:latin typeface="Alata" panose="020B0604020202020204" charset="0"/>
              </a:rPr>
              <a:t>Mississippi</a:t>
            </a:r>
          </a:p>
          <a:p>
            <a:endParaRPr lang="ru-RU" dirty="0"/>
          </a:p>
        </p:txBody>
      </p:sp>
      <p:cxnSp>
        <p:nvCxnSpPr>
          <p:cNvPr id="9" name="Google Shape;467;p35">
            <a:extLst>
              <a:ext uri="{FF2B5EF4-FFF2-40B4-BE49-F238E27FC236}">
                <a16:creationId xmlns:a16="http://schemas.microsoft.com/office/drawing/2014/main" id="{B8985275-CF39-E01C-A9E4-E85237B526D2}"/>
              </a:ext>
            </a:extLst>
          </p:cNvPr>
          <p:cNvCxnSpPr/>
          <p:nvPr/>
        </p:nvCxnSpPr>
        <p:spPr>
          <a:xfrm>
            <a:off x="1502395" y="3001242"/>
            <a:ext cx="486300" cy="0"/>
          </a:xfrm>
          <a:prstGeom prst="straightConnector1">
            <a:avLst/>
          </a:prstGeom>
          <a:noFill/>
          <a:ln w="19050" cap="flat" cmpd="sng">
            <a:solidFill>
              <a:schemeClr val="lt1"/>
            </a:solidFill>
            <a:prstDash val="solid"/>
            <a:round/>
            <a:headEnd type="none" w="med" len="med"/>
            <a:tailEnd type="none" w="med" len="med"/>
          </a:ln>
        </p:spPr>
      </p:cxnSp>
      <p:sp>
        <p:nvSpPr>
          <p:cNvPr id="10" name="TextBox 9">
            <a:extLst>
              <a:ext uri="{FF2B5EF4-FFF2-40B4-BE49-F238E27FC236}">
                <a16:creationId xmlns:a16="http://schemas.microsoft.com/office/drawing/2014/main" id="{3C3AD45A-8BBE-6C07-631E-DABEBB557924}"/>
              </a:ext>
            </a:extLst>
          </p:cNvPr>
          <p:cNvSpPr txBox="1"/>
          <p:nvPr/>
        </p:nvSpPr>
        <p:spPr>
          <a:xfrm>
            <a:off x="477672" y="3011484"/>
            <a:ext cx="2535747" cy="1384995"/>
          </a:xfrm>
          <a:prstGeom prst="rect">
            <a:avLst/>
          </a:prstGeom>
          <a:noFill/>
        </p:spPr>
        <p:txBody>
          <a:bodyPr wrap="square" rtlCol="0">
            <a:spAutoFit/>
          </a:bodyPr>
          <a:lstStyle/>
          <a:p>
            <a:pPr algn="ctr"/>
            <a:r>
              <a:rPr lang="en-US" dirty="0">
                <a:solidFill>
                  <a:schemeClr val="bg1"/>
                </a:solidFill>
                <a:latin typeface="Lexend Deca Light" panose="020B0604020202020204" charset="0"/>
              </a:rPr>
              <a:t>1983</a:t>
            </a:r>
          </a:p>
          <a:p>
            <a:pPr algn="ctr"/>
            <a:r>
              <a:rPr lang="ru-RU" dirty="0">
                <a:solidFill>
                  <a:schemeClr val="bg1"/>
                </a:solidFill>
                <a:latin typeface="Lexend Deca Light" panose="020B0604020202020204" charset="0"/>
              </a:rPr>
              <a:t>«</a:t>
            </a:r>
            <a:r>
              <a:rPr lang="en-US" dirty="0">
                <a:solidFill>
                  <a:schemeClr val="bg1"/>
                </a:solidFill>
                <a:latin typeface="Lexend Deca Light" panose="020B0604020202020204" charset="0"/>
              </a:rPr>
              <a:t>From the air, a flying team recorded the broad sweep of the Mississippi, dubbed the “Father of Waters” by the Indians.</a:t>
            </a:r>
            <a:r>
              <a:rPr lang="ru-RU" dirty="0">
                <a:solidFill>
                  <a:schemeClr val="bg1"/>
                </a:solidFill>
                <a:latin typeface="Lexend Deca Light" panose="020B0604020202020204" charset="0"/>
              </a:rPr>
              <a:t>»</a:t>
            </a:r>
            <a:endParaRPr lang="ru-RU" dirty="0">
              <a:solidFill>
                <a:schemeClr val="bg1"/>
              </a:solidFill>
            </a:endParaRPr>
          </a:p>
        </p:txBody>
      </p:sp>
      <p:sp>
        <p:nvSpPr>
          <p:cNvPr id="12" name="TextBox 11">
            <a:extLst>
              <a:ext uri="{FF2B5EF4-FFF2-40B4-BE49-F238E27FC236}">
                <a16:creationId xmlns:a16="http://schemas.microsoft.com/office/drawing/2014/main" id="{7A33ED6E-4C47-D3B7-A9B7-6B83051CC0F8}"/>
              </a:ext>
            </a:extLst>
          </p:cNvPr>
          <p:cNvSpPr txBox="1"/>
          <p:nvPr/>
        </p:nvSpPr>
        <p:spPr>
          <a:xfrm flipH="1">
            <a:off x="3374582" y="2615723"/>
            <a:ext cx="2176471" cy="400110"/>
          </a:xfrm>
          <a:prstGeom prst="rect">
            <a:avLst/>
          </a:prstGeom>
          <a:noFill/>
        </p:spPr>
        <p:txBody>
          <a:bodyPr wrap="square" rtlCol="0">
            <a:spAutoFit/>
          </a:bodyPr>
          <a:lstStyle/>
          <a:p>
            <a:pPr algn="ctr"/>
            <a:r>
              <a:rPr lang="en-US" sz="2000" dirty="0">
                <a:solidFill>
                  <a:schemeClr val="bg1"/>
                </a:solidFill>
              </a:rPr>
              <a:t>Caribbean Sea</a:t>
            </a:r>
          </a:p>
        </p:txBody>
      </p:sp>
      <p:cxnSp>
        <p:nvCxnSpPr>
          <p:cNvPr id="13" name="Google Shape;467;p35">
            <a:extLst>
              <a:ext uri="{FF2B5EF4-FFF2-40B4-BE49-F238E27FC236}">
                <a16:creationId xmlns:a16="http://schemas.microsoft.com/office/drawing/2014/main" id="{955C9684-8196-24FE-73C8-0EC04768A8C7}"/>
              </a:ext>
            </a:extLst>
          </p:cNvPr>
          <p:cNvCxnSpPr/>
          <p:nvPr/>
        </p:nvCxnSpPr>
        <p:spPr>
          <a:xfrm>
            <a:off x="4132900" y="3001242"/>
            <a:ext cx="486300" cy="0"/>
          </a:xfrm>
          <a:prstGeom prst="straightConnector1">
            <a:avLst/>
          </a:prstGeom>
          <a:noFill/>
          <a:ln w="19050" cap="flat" cmpd="sng">
            <a:solidFill>
              <a:schemeClr val="lt1"/>
            </a:solidFill>
            <a:prstDash val="solid"/>
            <a:round/>
            <a:headEnd type="none" w="med" len="med"/>
            <a:tailEnd type="none" w="med" len="med"/>
          </a:ln>
        </p:spPr>
      </p:cxnSp>
      <p:sp>
        <p:nvSpPr>
          <p:cNvPr id="2" name="TextBox 1">
            <a:extLst>
              <a:ext uri="{FF2B5EF4-FFF2-40B4-BE49-F238E27FC236}">
                <a16:creationId xmlns:a16="http://schemas.microsoft.com/office/drawing/2014/main" id="{2D85DDED-B024-1D07-63F9-384BCCE488B5}"/>
              </a:ext>
            </a:extLst>
          </p:cNvPr>
          <p:cNvSpPr txBox="1"/>
          <p:nvPr/>
        </p:nvSpPr>
        <p:spPr>
          <a:xfrm>
            <a:off x="3234849" y="3011484"/>
            <a:ext cx="2272988" cy="954107"/>
          </a:xfrm>
          <a:prstGeom prst="rect">
            <a:avLst/>
          </a:prstGeom>
          <a:noFill/>
        </p:spPr>
        <p:txBody>
          <a:bodyPr wrap="square" rtlCol="0">
            <a:spAutoFit/>
          </a:bodyPr>
          <a:lstStyle/>
          <a:p>
            <a:pPr algn="ctr"/>
            <a:r>
              <a:rPr lang="pl-PL" dirty="0">
                <a:solidFill>
                  <a:schemeClr val="bg1"/>
                </a:solidFill>
                <a:latin typeface="Lexend Deca Light" panose="020B0604020202020204" charset="0"/>
              </a:rPr>
              <a:t>1974</a:t>
            </a:r>
          </a:p>
          <a:p>
            <a:pPr algn="ctr"/>
            <a:r>
              <a:rPr lang="uk-UA" dirty="0">
                <a:solidFill>
                  <a:schemeClr val="bg1"/>
                </a:solidFill>
                <a:latin typeface="Lexend Deca Light" panose="020B0604020202020204" charset="0"/>
              </a:rPr>
              <a:t>«</a:t>
            </a:r>
            <a:r>
              <a:rPr lang="pl-PL" dirty="0">
                <a:solidFill>
                  <a:schemeClr val="bg1"/>
                </a:solidFill>
                <a:latin typeface="Lexend Deca Light" panose="020B0604020202020204" charset="0"/>
              </a:rPr>
              <a:t>E</a:t>
            </a:r>
            <a:r>
              <a:rPr lang="en-US" dirty="0">
                <a:solidFill>
                  <a:schemeClr val="bg1"/>
                </a:solidFill>
                <a:latin typeface="Lexend Deca Light" panose="020B0604020202020204" charset="0"/>
              </a:rPr>
              <a:t>ach shipwreck has a story—that of an owner, a captain, a crew…</a:t>
            </a:r>
            <a:r>
              <a:rPr lang="uk-UA" dirty="0">
                <a:solidFill>
                  <a:schemeClr val="bg1"/>
                </a:solidFill>
                <a:latin typeface="Lexend Deca Light" panose="020B0604020202020204" charset="0"/>
              </a:rPr>
              <a:t>»</a:t>
            </a:r>
            <a:endParaRPr lang="ru-RU" dirty="0">
              <a:solidFill>
                <a:schemeClr val="bg1"/>
              </a:solidFill>
            </a:endParaRPr>
          </a:p>
        </p:txBody>
      </p:sp>
      <p:sp>
        <p:nvSpPr>
          <p:cNvPr id="4" name="TextBox 3">
            <a:extLst>
              <a:ext uri="{FF2B5EF4-FFF2-40B4-BE49-F238E27FC236}">
                <a16:creationId xmlns:a16="http://schemas.microsoft.com/office/drawing/2014/main" id="{30C39A3A-7B1D-30B6-CB6F-65654DECF9EA}"/>
              </a:ext>
            </a:extLst>
          </p:cNvPr>
          <p:cNvSpPr txBox="1"/>
          <p:nvPr/>
        </p:nvSpPr>
        <p:spPr>
          <a:xfrm>
            <a:off x="6933986" y="2621349"/>
            <a:ext cx="628698" cy="400110"/>
          </a:xfrm>
          <a:prstGeom prst="rect">
            <a:avLst/>
          </a:prstGeom>
          <a:noFill/>
        </p:spPr>
        <p:txBody>
          <a:bodyPr wrap="none" rtlCol="0">
            <a:spAutoFit/>
          </a:bodyPr>
          <a:lstStyle/>
          <a:p>
            <a:r>
              <a:rPr lang="en-US" sz="2000" dirty="0">
                <a:solidFill>
                  <a:schemeClr val="bg1"/>
                </a:solidFill>
                <a:latin typeface="+mj-lt"/>
              </a:rPr>
              <a:t>Nile</a:t>
            </a:r>
          </a:p>
        </p:txBody>
      </p:sp>
      <p:cxnSp>
        <p:nvCxnSpPr>
          <p:cNvPr id="6" name="Google Shape;467;p35">
            <a:extLst>
              <a:ext uri="{FF2B5EF4-FFF2-40B4-BE49-F238E27FC236}">
                <a16:creationId xmlns:a16="http://schemas.microsoft.com/office/drawing/2014/main" id="{FFB71940-1645-B7E1-183F-56677D33830E}"/>
              </a:ext>
            </a:extLst>
          </p:cNvPr>
          <p:cNvCxnSpPr/>
          <p:nvPr/>
        </p:nvCxnSpPr>
        <p:spPr>
          <a:xfrm>
            <a:off x="7005185" y="3021459"/>
            <a:ext cx="486300" cy="0"/>
          </a:xfrm>
          <a:prstGeom prst="straightConnector1">
            <a:avLst/>
          </a:prstGeom>
          <a:noFill/>
          <a:ln w="19050" cap="flat" cmpd="sng">
            <a:solidFill>
              <a:schemeClr val="lt1"/>
            </a:solidFill>
            <a:prstDash val="solid"/>
            <a:round/>
            <a:headEnd type="none" w="med" len="med"/>
            <a:tailEnd type="none" w="med" len="med"/>
          </a:ln>
        </p:spPr>
      </p:cxnSp>
      <p:sp>
        <p:nvSpPr>
          <p:cNvPr id="11" name="TextBox 10">
            <a:extLst>
              <a:ext uri="{FF2B5EF4-FFF2-40B4-BE49-F238E27FC236}">
                <a16:creationId xmlns:a16="http://schemas.microsoft.com/office/drawing/2014/main" id="{71B2D2F6-8E91-53BB-4D18-D10F40234DAD}"/>
              </a:ext>
            </a:extLst>
          </p:cNvPr>
          <p:cNvSpPr txBox="1"/>
          <p:nvPr/>
        </p:nvSpPr>
        <p:spPr>
          <a:xfrm>
            <a:off x="5841319" y="3021459"/>
            <a:ext cx="2814032" cy="1384995"/>
          </a:xfrm>
          <a:prstGeom prst="rect">
            <a:avLst/>
          </a:prstGeom>
          <a:noFill/>
        </p:spPr>
        <p:txBody>
          <a:bodyPr wrap="square" lIns="91440" tIns="45720" rIns="91440" bIns="45720" rtlCol="0" anchor="t">
            <a:spAutoFit/>
          </a:bodyPr>
          <a:lstStyle/>
          <a:p>
            <a:pPr algn="ctr"/>
            <a:r>
              <a:rPr lang="ru-RU" dirty="0">
                <a:solidFill>
                  <a:schemeClr val="bg1"/>
                </a:solidFill>
              </a:rPr>
              <a:t>1979</a:t>
            </a:r>
          </a:p>
          <a:p>
            <a:pPr algn="ctr"/>
            <a:r>
              <a:rPr lang="ru-RU" dirty="0">
                <a:solidFill>
                  <a:schemeClr val="bg1"/>
                </a:solidFill>
              </a:rPr>
              <a:t>«</a:t>
            </a:r>
            <a:r>
              <a:rPr lang="en-US" dirty="0">
                <a:solidFill>
                  <a:schemeClr val="bg1"/>
                </a:solidFill>
                <a:latin typeface="Lexend Deca Light"/>
              </a:rPr>
              <a:t>From its source in Lake Victoria in Uganda to the Delta at Cairo, the Nile crosses marshes and falls, bringing life wherever it flows</a:t>
            </a:r>
            <a:r>
              <a:rPr lang="ru-RU" dirty="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3"/>
                                        </p:tgtEl>
                                        <p:attrNameLst>
                                          <p:attrName>style.visibility</p:attrName>
                                        </p:attrNameLst>
                                      </p:cBhvr>
                                      <p:to>
                                        <p:strVal val="visible"/>
                                      </p:to>
                                    </p:set>
                                    <p:anim calcmode="lin" valueType="num">
                                      <p:cBhvr additive="base">
                                        <p:cTn id="19" dur="250" fill="hold"/>
                                        <p:tgtEl>
                                          <p:spTgt spid="463"/>
                                        </p:tgtEl>
                                        <p:attrNameLst>
                                          <p:attrName>ppt_x</p:attrName>
                                        </p:attrNameLst>
                                      </p:cBhvr>
                                      <p:tavLst>
                                        <p:tav tm="0">
                                          <p:val>
                                            <p:strVal val="#ppt_x"/>
                                          </p:val>
                                        </p:tav>
                                        <p:tav tm="100000">
                                          <p:val>
                                            <p:strVal val="#ppt_x"/>
                                          </p:val>
                                        </p:tav>
                                      </p:tavLst>
                                    </p:anim>
                                    <p:anim calcmode="lin" valueType="num">
                                      <p:cBhvr additive="base">
                                        <p:cTn id="20" dur="250" fill="hold"/>
                                        <p:tgtEl>
                                          <p:spTgt spid="46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5">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 calcmode="lin" valueType="num">
                                      <p:cBhvr additive="base">
                                        <p:cTn id="27"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5">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5"/>
                                        </p:tgtEl>
                                        <p:attrNameLst>
                                          <p:attrName>style.visibility</p:attrName>
                                        </p:attrNameLst>
                                      </p:cBhvr>
                                      <p:to>
                                        <p:strVal val="visible"/>
                                      </p:to>
                                    </p:set>
                                    <p:anim calcmode="lin" valueType="num">
                                      <p:cBhvr additive="base">
                                        <p:cTn id="31" dur="250" fill="hold"/>
                                        <p:tgtEl>
                                          <p:spTgt spid="465"/>
                                        </p:tgtEl>
                                        <p:attrNameLst>
                                          <p:attrName>ppt_x</p:attrName>
                                        </p:attrNameLst>
                                      </p:cBhvr>
                                      <p:tavLst>
                                        <p:tav tm="0">
                                          <p:val>
                                            <p:strVal val="#ppt_x"/>
                                          </p:val>
                                        </p:tav>
                                        <p:tav tm="100000">
                                          <p:val>
                                            <p:strVal val="#ppt_x"/>
                                          </p:val>
                                        </p:tav>
                                      </p:tavLst>
                                    </p:anim>
                                    <p:anim calcmode="lin" valueType="num">
                                      <p:cBhvr additive="base">
                                        <p:cTn id="32" dur="250" fill="hold"/>
                                        <p:tgtEl>
                                          <p:spTgt spid="4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4">
                                            <p:txEl>
                                              <p:pRg st="0" end="0"/>
                                            </p:txEl>
                                          </p:spTgt>
                                        </p:tgtEl>
                                        <p:attrNameLst>
                                          <p:attrName>style.visibility</p:attrName>
                                        </p:attrNameLst>
                                      </p:cBhvr>
                                      <p:to>
                                        <p:strVal val="visible"/>
                                      </p:to>
                                    </p:set>
                                    <p:anim calcmode="lin" valueType="num">
                                      <p:cBhvr additive="base">
                                        <p:cTn id="35" dur="250" fill="hold"/>
                                        <p:tgtEl>
                                          <p:spTgt spid="464">
                                            <p:txEl>
                                              <p:pRg st="0" end="0"/>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64">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4">
                                            <p:txEl>
                                              <p:pRg st="1" end="1"/>
                                            </p:txEl>
                                          </p:spTgt>
                                        </p:tgtEl>
                                        <p:attrNameLst>
                                          <p:attrName>style.visibility</p:attrName>
                                        </p:attrNameLst>
                                      </p:cBhvr>
                                      <p:to>
                                        <p:strVal val="visible"/>
                                      </p:to>
                                    </p:set>
                                    <p:anim calcmode="lin" valueType="num">
                                      <p:cBhvr additive="base">
                                        <p:cTn id="39" dur="250" fill="hold"/>
                                        <p:tgtEl>
                                          <p:spTgt spid="464">
                                            <p:txEl>
                                              <p:pRg st="1" end="1"/>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464">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250" fill="hold"/>
                                        <p:tgtEl>
                                          <p:spTgt spid="8"/>
                                        </p:tgtEl>
                                        <p:attrNameLst>
                                          <p:attrName>ppt_x</p:attrName>
                                        </p:attrNameLst>
                                      </p:cBhvr>
                                      <p:tavLst>
                                        <p:tav tm="0">
                                          <p:val>
                                            <p:strVal val="#ppt_x"/>
                                          </p:val>
                                        </p:tav>
                                        <p:tav tm="100000">
                                          <p:val>
                                            <p:strVal val="#ppt_x"/>
                                          </p:val>
                                        </p:tav>
                                      </p:tavLst>
                                    </p:anim>
                                    <p:anim calcmode="lin" valueType="num">
                                      <p:cBhvr additive="base">
                                        <p:cTn id="44" dur="25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 calcmode="lin" valueType="num">
                                      <p:cBhvr additive="base">
                                        <p:cTn id="47" dur="2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10">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ppt_x"/>
                                          </p:val>
                                        </p:tav>
                                        <p:tav tm="100000">
                                          <p:val>
                                            <p:strVal val="#ppt_x"/>
                                          </p:val>
                                        </p:tav>
                                      </p:tavLst>
                                    </p:anim>
                                    <p:anim calcmode="lin" valueType="num">
                                      <p:cBhvr additive="base">
                                        <p:cTn id="52" dur="25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25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250" fill="hold"/>
                                        <p:tgtEl>
                                          <p:spTgt spid="2">
                                            <p:txEl>
                                              <p:pRg st="1" end="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 calcmode="lin" valueType="num">
                                      <p:cBhvr additive="base">
                                        <p:cTn id="5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60" dur="250" fill="hold"/>
                                        <p:tgtEl>
                                          <p:spTgt spid="4">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1">
                                            <p:txEl>
                                              <p:pRg st="1" end="1"/>
                                            </p:txEl>
                                          </p:spTgt>
                                        </p:tgtEl>
                                        <p:attrNameLst>
                                          <p:attrName>style.visibility</p:attrName>
                                        </p:attrNameLst>
                                      </p:cBhvr>
                                      <p:to>
                                        <p:strVal val="visible"/>
                                      </p:to>
                                    </p:set>
                                    <p:anim calcmode="lin" valueType="num">
                                      <p:cBhvr additive="base">
                                        <p:cTn id="63" dur="25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64" dur="25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p:bldP spid="464" grpId="0" build="p"/>
      <p:bldP spid="465" grpId="0"/>
      <p:bldP spid="3" grpId="0" build="p"/>
      <p:bldP spid="5" grpId="0" uiExpand="1" build="p"/>
      <p:bldP spid="7" grpId="0"/>
      <p:bldP spid="8"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7"/>
        <p:cNvGrpSpPr/>
        <p:nvPr/>
      </p:nvGrpSpPr>
      <p:grpSpPr>
        <a:xfrm>
          <a:off x="0" y="0"/>
          <a:ext cx="0" cy="0"/>
          <a:chOff x="0" y="0"/>
          <a:chExt cx="0" cy="0"/>
        </a:xfrm>
      </p:grpSpPr>
      <p:sp>
        <p:nvSpPr>
          <p:cNvPr id="1298" name="Google Shape;1298;p60"/>
          <p:cNvSpPr txBox="1">
            <a:spLocks noGrp="1"/>
          </p:cNvSpPr>
          <p:nvPr>
            <p:ph type="subTitle" idx="1"/>
          </p:nvPr>
        </p:nvSpPr>
        <p:spPr>
          <a:xfrm>
            <a:off x="537631" y="1148392"/>
            <a:ext cx="3235276" cy="3450306"/>
          </a:xfrm>
          <a:prstGeom prst="rect">
            <a:avLst/>
          </a:prstGeom>
        </p:spPr>
        <p:txBody>
          <a:bodyPr spcFirstLastPara="1" wrap="square" lIns="91425" tIns="91425" rIns="91425" bIns="91425" anchor="t" anchorCtr="0">
            <a:noAutofit/>
          </a:bodyPr>
          <a:lstStyle/>
          <a:p>
            <a:pPr marL="0" lvl="0" indent="0"/>
            <a:r>
              <a:rPr lang="en-US" b="1" dirty="0"/>
              <a:t>Jacques Cousteau's signature red beanie was worn in homage to the 18th-century prisoners of Toulon, who were forced to test-dive the earliest metal diving suits. They had to sport red caps to differentiate them from the other port workers.</a:t>
            </a:r>
          </a:p>
          <a:p>
            <a:pPr marL="0" lvl="0" indent="0"/>
            <a:r>
              <a:rPr lang="en-US" b="1" i="1" dirty="0"/>
              <a:t>It was a woolly red hat</a:t>
            </a:r>
          </a:p>
          <a:p>
            <a:pPr marL="0" lvl="0" indent="0"/>
            <a:r>
              <a:rPr lang="en-US" b="1" dirty="0"/>
              <a:t>Cousteau gets a lot of mention on Red Hat Factory. The legend, the sea farer — or more accurately, below-sea farer — the style guru for Red Hatters across the world</a:t>
            </a:r>
            <a:endParaRPr b="1" dirty="0"/>
          </a:p>
        </p:txBody>
      </p:sp>
      <p:sp>
        <p:nvSpPr>
          <p:cNvPr id="1299" name="Google Shape;1299;p60"/>
          <p:cNvSpPr txBox="1">
            <a:spLocks noGrp="1"/>
          </p:cNvSpPr>
          <p:nvPr>
            <p:ph type="title"/>
          </p:nvPr>
        </p:nvSpPr>
        <p:spPr>
          <a:xfrm>
            <a:off x="437740" y="339429"/>
            <a:ext cx="3893980" cy="955800"/>
          </a:xfrm>
          <a:prstGeom prst="rect">
            <a:avLst/>
          </a:prstGeom>
        </p:spPr>
        <p:txBody>
          <a:bodyPr spcFirstLastPara="1" wrap="square" lIns="91425" tIns="91425" rIns="91425" bIns="91425" anchor="t" anchorCtr="0">
            <a:noAutofit/>
          </a:bodyPr>
          <a:lstStyle/>
          <a:p>
            <a:pPr lvl="0"/>
            <a:r>
              <a:rPr lang="pl-PL" b="1" dirty="0"/>
              <a:t>A </a:t>
            </a:r>
            <a:r>
              <a:rPr lang="pl-PL" b="1" dirty="0">
                <a:solidFill>
                  <a:srgbClr val="FF0000"/>
                </a:solidFill>
              </a:rPr>
              <a:t>RED</a:t>
            </a:r>
            <a:r>
              <a:rPr lang="pl-PL" b="1" dirty="0"/>
              <a:t> HAT</a:t>
            </a:r>
            <a:endParaRPr lang="en-US" b="1" dirty="0"/>
          </a:p>
        </p:txBody>
      </p:sp>
      <p:cxnSp>
        <p:nvCxnSpPr>
          <p:cNvPr id="1300" name="Google Shape;1300;p60"/>
          <p:cNvCxnSpPr>
            <a:cxnSpLocks/>
          </p:cNvCxnSpPr>
          <p:nvPr/>
        </p:nvCxnSpPr>
        <p:spPr>
          <a:xfrm>
            <a:off x="585603" y="939829"/>
            <a:ext cx="1556896" cy="0"/>
          </a:xfrm>
          <a:prstGeom prst="straightConnector1">
            <a:avLst/>
          </a:prstGeom>
          <a:ln>
            <a:solidFill>
              <a:schemeClr val="tx2">
                <a:lumMod val="7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3" name="Рисунок 2">
            <a:extLst>
              <a:ext uri="{FF2B5EF4-FFF2-40B4-BE49-F238E27FC236}">
                <a16:creationId xmlns:a16="http://schemas.microsoft.com/office/drawing/2014/main" id="{A9DAB15A-7630-C61C-D809-AC272A419C3B}"/>
              </a:ext>
            </a:extLst>
          </p:cNvPr>
          <p:cNvPicPr>
            <a:picLocks noChangeAspect="1"/>
          </p:cNvPicPr>
          <p:nvPr/>
        </p:nvPicPr>
        <p:blipFill>
          <a:blip r:embed="rId4"/>
          <a:stretch>
            <a:fillRect/>
          </a:stretch>
        </p:blipFill>
        <p:spPr>
          <a:xfrm>
            <a:off x="5950455" y="408410"/>
            <a:ext cx="2913009" cy="2184757"/>
          </a:xfrm>
          <a:prstGeom prst="rect">
            <a:avLst/>
          </a:prstGeom>
        </p:spPr>
      </p:pic>
      <p:pic>
        <p:nvPicPr>
          <p:cNvPr id="5" name="Рисунок 4">
            <a:extLst>
              <a:ext uri="{FF2B5EF4-FFF2-40B4-BE49-F238E27FC236}">
                <a16:creationId xmlns:a16="http://schemas.microsoft.com/office/drawing/2014/main" id="{B697D116-4A5B-2E4F-8A58-AEC46B675CDF}"/>
              </a:ext>
            </a:extLst>
          </p:cNvPr>
          <p:cNvPicPr>
            <a:picLocks noChangeAspect="1"/>
          </p:cNvPicPr>
          <p:nvPr/>
        </p:nvPicPr>
        <p:blipFill>
          <a:blip r:embed="rId5"/>
          <a:stretch>
            <a:fillRect/>
          </a:stretch>
        </p:blipFill>
        <p:spPr>
          <a:xfrm>
            <a:off x="3772907" y="939829"/>
            <a:ext cx="2250751" cy="3001001"/>
          </a:xfrm>
          <a:prstGeom prst="rect">
            <a:avLst/>
          </a:prstGeom>
        </p:spPr>
      </p:pic>
      <p:pic>
        <p:nvPicPr>
          <p:cNvPr id="7" name="Рисунок 6">
            <a:extLst>
              <a:ext uri="{FF2B5EF4-FFF2-40B4-BE49-F238E27FC236}">
                <a16:creationId xmlns:a16="http://schemas.microsoft.com/office/drawing/2014/main" id="{98916C70-82E9-69E7-1C1C-CEA8C3988C27}"/>
              </a:ext>
            </a:extLst>
          </p:cNvPr>
          <p:cNvPicPr>
            <a:picLocks noChangeAspect="1"/>
          </p:cNvPicPr>
          <p:nvPr/>
        </p:nvPicPr>
        <p:blipFill>
          <a:blip r:embed="rId6"/>
          <a:stretch>
            <a:fillRect/>
          </a:stretch>
        </p:blipFill>
        <p:spPr>
          <a:xfrm>
            <a:off x="5484734" y="2593167"/>
            <a:ext cx="3378730" cy="22524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435">
                                          <p:stCondLst>
                                            <p:cond delay="0"/>
                                          </p:stCondLst>
                                        </p:cTn>
                                        <p:tgtEl>
                                          <p:spTgt spid="3"/>
                                        </p:tgtEl>
                                      </p:cBhvr>
                                    </p:animEffect>
                                    <p:anim calcmode="lin" valueType="num">
                                      <p:cBhvr>
                                        <p:cTn id="24" dur="1367"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3"/>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3"/>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3"/>
                                        </p:tgtEl>
                                        <p:attrNameLst>
                                          <p:attrName>ppt_y</p:attrName>
                                        </p:attrNameLst>
                                      </p:cBhvr>
                                      <p:tavLst>
                                        <p:tav tm="0" fmla="#ppt_y-sin(pi*$)/81">
                                          <p:val>
                                            <p:fltVal val="0"/>
                                          </p:val>
                                        </p:tav>
                                        <p:tav tm="100000">
                                          <p:val>
                                            <p:fltVal val="1"/>
                                          </p:val>
                                        </p:tav>
                                      </p:tavLst>
                                    </p:anim>
                                    <p:animScale>
                                      <p:cBhvr>
                                        <p:cTn id="29" dur="20">
                                          <p:stCondLst>
                                            <p:cond delay="487"/>
                                          </p:stCondLst>
                                        </p:cTn>
                                        <p:tgtEl>
                                          <p:spTgt spid="3"/>
                                        </p:tgtEl>
                                      </p:cBhvr>
                                      <p:to x="100000" y="60000"/>
                                    </p:animScale>
                                    <p:animScale>
                                      <p:cBhvr>
                                        <p:cTn id="30" dur="124" decel="50000">
                                          <p:stCondLst>
                                            <p:cond delay="507"/>
                                          </p:stCondLst>
                                        </p:cTn>
                                        <p:tgtEl>
                                          <p:spTgt spid="3"/>
                                        </p:tgtEl>
                                      </p:cBhvr>
                                      <p:to x="100000" y="100000"/>
                                    </p:animScale>
                                    <p:animScale>
                                      <p:cBhvr>
                                        <p:cTn id="31" dur="20">
                                          <p:stCondLst>
                                            <p:cond delay="984"/>
                                          </p:stCondLst>
                                        </p:cTn>
                                        <p:tgtEl>
                                          <p:spTgt spid="3"/>
                                        </p:tgtEl>
                                      </p:cBhvr>
                                      <p:to x="100000" y="80000"/>
                                    </p:animScale>
                                    <p:animScale>
                                      <p:cBhvr>
                                        <p:cTn id="32" dur="124" decel="50000">
                                          <p:stCondLst>
                                            <p:cond delay="1004"/>
                                          </p:stCondLst>
                                        </p:cTn>
                                        <p:tgtEl>
                                          <p:spTgt spid="3"/>
                                        </p:tgtEl>
                                      </p:cBhvr>
                                      <p:to x="100000" y="100000"/>
                                    </p:animScale>
                                    <p:animScale>
                                      <p:cBhvr>
                                        <p:cTn id="33" dur="20">
                                          <p:stCondLst>
                                            <p:cond delay="1231"/>
                                          </p:stCondLst>
                                        </p:cTn>
                                        <p:tgtEl>
                                          <p:spTgt spid="3"/>
                                        </p:tgtEl>
                                      </p:cBhvr>
                                      <p:to x="100000" y="90000"/>
                                    </p:animScale>
                                    <p:animScale>
                                      <p:cBhvr>
                                        <p:cTn id="34" dur="124" decel="50000">
                                          <p:stCondLst>
                                            <p:cond delay="1251"/>
                                          </p:stCondLst>
                                        </p:cTn>
                                        <p:tgtEl>
                                          <p:spTgt spid="3"/>
                                        </p:tgtEl>
                                      </p:cBhvr>
                                      <p:to x="100000" y="100000"/>
                                    </p:animScale>
                                    <p:animScale>
                                      <p:cBhvr>
                                        <p:cTn id="35" dur="20">
                                          <p:stCondLst>
                                            <p:cond delay="1356"/>
                                          </p:stCondLst>
                                        </p:cTn>
                                        <p:tgtEl>
                                          <p:spTgt spid="3"/>
                                        </p:tgtEl>
                                      </p:cBhvr>
                                      <p:to x="100000" y="95000"/>
                                    </p:animScale>
                                    <p:animScale>
                                      <p:cBhvr>
                                        <p:cTn id="36" dur="124" decel="50000">
                                          <p:stCondLst>
                                            <p:cond delay="1376"/>
                                          </p:stCondLst>
                                        </p:cTn>
                                        <p:tgtEl>
                                          <p:spTgt spid="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435">
                                          <p:stCondLst>
                                            <p:cond delay="0"/>
                                          </p:stCondLst>
                                        </p:cTn>
                                        <p:tgtEl>
                                          <p:spTgt spid="7"/>
                                        </p:tgtEl>
                                      </p:cBhvr>
                                    </p:animEffect>
                                    <p:anim calcmode="lin" valueType="num">
                                      <p:cBhvr>
                                        <p:cTn id="40" dur="1367"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498"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498" tmFilter="0, 0; 0.125,0.2665; 0.25,0.4; 0.375,0.465; 0.5,0.5;  0.625,0.535; 0.75,0.6; 0.875,0.7335; 1,1">
                                          <p:stCondLst>
                                            <p:cond delay="498"/>
                                          </p:stCondLst>
                                        </p:cTn>
                                        <p:tgtEl>
                                          <p:spTgt spid="7"/>
                                        </p:tgtEl>
                                        <p:attrNameLst>
                                          <p:attrName>ppt_y</p:attrName>
                                        </p:attrNameLst>
                                      </p:cBhvr>
                                      <p:tavLst>
                                        <p:tav tm="0" fmla="#ppt_y-sin(pi*$)/9">
                                          <p:val>
                                            <p:fltVal val="0"/>
                                          </p:val>
                                        </p:tav>
                                        <p:tav tm="100000">
                                          <p:val>
                                            <p:fltVal val="1"/>
                                          </p:val>
                                        </p:tav>
                                      </p:tavLst>
                                    </p:anim>
                                    <p:anim calcmode="lin" valueType="num">
                                      <p:cBhvr>
                                        <p:cTn id="43" dur="249" tmFilter="0, 0; 0.125,0.2665; 0.25,0.4; 0.375,0.465; 0.5,0.5;  0.625,0.535; 0.75,0.6; 0.875,0.7335; 1,1">
                                          <p:stCondLst>
                                            <p:cond delay="993"/>
                                          </p:stCondLst>
                                        </p:cTn>
                                        <p:tgtEl>
                                          <p:spTgt spid="7"/>
                                        </p:tgtEl>
                                        <p:attrNameLst>
                                          <p:attrName>ppt_y</p:attrName>
                                        </p:attrNameLst>
                                      </p:cBhvr>
                                      <p:tavLst>
                                        <p:tav tm="0" fmla="#ppt_y-sin(pi*$)/27">
                                          <p:val>
                                            <p:fltVal val="0"/>
                                          </p:val>
                                        </p:tav>
                                        <p:tav tm="100000">
                                          <p:val>
                                            <p:fltVal val="1"/>
                                          </p:val>
                                        </p:tav>
                                      </p:tavLst>
                                    </p:anim>
                                    <p:anim calcmode="lin" valueType="num">
                                      <p:cBhvr>
                                        <p:cTn id="44" dur="123" tmFilter="0, 0; 0.125,0.2665; 0.25,0.4; 0.375,0.465; 0.5,0.5;  0.625,0.535; 0.75,0.6; 0.875,0.7335; 1,1">
                                          <p:stCondLst>
                                            <p:cond delay="1242"/>
                                          </p:stCondLst>
                                        </p:cTn>
                                        <p:tgtEl>
                                          <p:spTgt spid="7"/>
                                        </p:tgtEl>
                                        <p:attrNameLst>
                                          <p:attrName>ppt_y</p:attrName>
                                        </p:attrNameLst>
                                      </p:cBhvr>
                                      <p:tavLst>
                                        <p:tav tm="0" fmla="#ppt_y-sin(pi*$)/81">
                                          <p:val>
                                            <p:fltVal val="0"/>
                                          </p:val>
                                        </p:tav>
                                        <p:tav tm="100000">
                                          <p:val>
                                            <p:fltVal val="1"/>
                                          </p:val>
                                        </p:tav>
                                      </p:tavLst>
                                    </p:anim>
                                    <p:animScale>
                                      <p:cBhvr>
                                        <p:cTn id="45" dur="20">
                                          <p:stCondLst>
                                            <p:cond delay="487"/>
                                          </p:stCondLst>
                                        </p:cTn>
                                        <p:tgtEl>
                                          <p:spTgt spid="7"/>
                                        </p:tgtEl>
                                      </p:cBhvr>
                                      <p:to x="100000" y="60000"/>
                                    </p:animScale>
                                    <p:animScale>
                                      <p:cBhvr>
                                        <p:cTn id="46" dur="124" decel="50000">
                                          <p:stCondLst>
                                            <p:cond delay="507"/>
                                          </p:stCondLst>
                                        </p:cTn>
                                        <p:tgtEl>
                                          <p:spTgt spid="7"/>
                                        </p:tgtEl>
                                      </p:cBhvr>
                                      <p:to x="100000" y="100000"/>
                                    </p:animScale>
                                    <p:animScale>
                                      <p:cBhvr>
                                        <p:cTn id="47" dur="20">
                                          <p:stCondLst>
                                            <p:cond delay="984"/>
                                          </p:stCondLst>
                                        </p:cTn>
                                        <p:tgtEl>
                                          <p:spTgt spid="7"/>
                                        </p:tgtEl>
                                      </p:cBhvr>
                                      <p:to x="100000" y="80000"/>
                                    </p:animScale>
                                    <p:animScale>
                                      <p:cBhvr>
                                        <p:cTn id="48" dur="124" decel="50000">
                                          <p:stCondLst>
                                            <p:cond delay="1004"/>
                                          </p:stCondLst>
                                        </p:cTn>
                                        <p:tgtEl>
                                          <p:spTgt spid="7"/>
                                        </p:tgtEl>
                                      </p:cBhvr>
                                      <p:to x="100000" y="100000"/>
                                    </p:animScale>
                                    <p:animScale>
                                      <p:cBhvr>
                                        <p:cTn id="49" dur="20">
                                          <p:stCondLst>
                                            <p:cond delay="1231"/>
                                          </p:stCondLst>
                                        </p:cTn>
                                        <p:tgtEl>
                                          <p:spTgt spid="7"/>
                                        </p:tgtEl>
                                      </p:cBhvr>
                                      <p:to x="100000" y="90000"/>
                                    </p:animScale>
                                    <p:animScale>
                                      <p:cBhvr>
                                        <p:cTn id="50" dur="124" decel="50000">
                                          <p:stCondLst>
                                            <p:cond delay="1251"/>
                                          </p:stCondLst>
                                        </p:cTn>
                                        <p:tgtEl>
                                          <p:spTgt spid="7"/>
                                        </p:tgtEl>
                                      </p:cBhvr>
                                      <p:to x="100000" y="100000"/>
                                    </p:animScale>
                                    <p:animScale>
                                      <p:cBhvr>
                                        <p:cTn id="51" dur="20">
                                          <p:stCondLst>
                                            <p:cond delay="1356"/>
                                          </p:stCondLst>
                                        </p:cTn>
                                        <p:tgtEl>
                                          <p:spTgt spid="7"/>
                                        </p:tgtEl>
                                      </p:cBhvr>
                                      <p:to x="100000" y="95000"/>
                                    </p:animScale>
                                    <p:animScale>
                                      <p:cBhvr>
                                        <p:cTn id="52" dur="124" decel="50000">
                                          <p:stCondLst>
                                            <p:cond delay="1376"/>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sp>
        <p:nvSpPr>
          <p:cNvPr id="500" name="Google Shape;500;p37"/>
          <p:cNvSpPr txBox="1">
            <a:spLocks noGrp="1"/>
          </p:cNvSpPr>
          <p:nvPr>
            <p:ph type="subTitle" idx="1"/>
          </p:nvPr>
        </p:nvSpPr>
        <p:spPr>
          <a:xfrm>
            <a:off x="377820" y="1135892"/>
            <a:ext cx="4788206" cy="3342666"/>
          </a:xfrm>
          <a:prstGeom prst="rect">
            <a:avLst/>
          </a:prstGeom>
        </p:spPr>
        <p:txBody>
          <a:bodyPr spcFirstLastPara="1" wrap="square" lIns="91425" tIns="91425" rIns="91425" bIns="91425" anchor="t" anchorCtr="0">
            <a:noAutofit/>
          </a:bodyPr>
          <a:lstStyle/>
          <a:p>
            <a:pPr marL="0" indent="0">
              <a:buNone/>
            </a:pPr>
            <a:r>
              <a:rPr lang="en" sz="1800" dirty="0"/>
              <a:t>Cousteau's early career was in the French navy, where he trained as a gunnery officer and eventually became a captain. However, his passion for marine biology and oceanography led him to co-invent the Aqua-Lung, an underwater breathing apparatus that allowed divers to stay submerged for extended periods of time. This invention, along with his skill as a diver and filmmaker, enabled Cousteau to explore the oceans in ways that had never been done before.</a:t>
            </a:r>
            <a:endParaRPr lang="pl-PL" sz="1800" dirty="0"/>
          </a:p>
        </p:txBody>
      </p:sp>
      <p:sp>
        <p:nvSpPr>
          <p:cNvPr id="501" name="Google Shape;501;p37"/>
          <p:cNvSpPr txBox="1">
            <a:spLocks noGrp="1"/>
          </p:cNvSpPr>
          <p:nvPr>
            <p:ph type="title"/>
          </p:nvPr>
        </p:nvSpPr>
        <p:spPr>
          <a:xfrm>
            <a:off x="714300" y="430675"/>
            <a:ext cx="3002100" cy="888600"/>
          </a:xfrm>
          <a:prstGeom prst="rect">
            <a:avLst/>
          </a:prstGeom>
        </p:spPr>
        <p:txBody>
          <a:bodyPr spcFirstLastPara="1" wrap="square" lIns="91425" tIns="91425" rIns="91425" bIns="91425" anchor="t" anchorCtr="0">
            <a:noAutofit/>
          </a:bodyPr>
          <a:lstStyle/>
          <a:p>
            <a:r>
              <a:rPr lang="en-US" b="1" dirty="0"/>
              <a:t>Cousteau's career</a:t>
            </a:r>
            <a:endParaRPr lang="pl-PL" dirty="0"/>
          </a:p>
        </p:txBody>
      </p:sp>
      <p:pic>
        <p:nvPicPr>
          <p:cNvPr id="502" name="Google Shape;502;p37"/>
          <p:cNvPicPr preferRelativeResize="0"/>
          <p:nvPr/>
        </p:nvPicPr>
        <p:blipFill rotWithShape="1">
          <a:blip r:embed="rId4">
            <a:alphaModFix/>
          </a:blip>
          <a:srcRect l="28296" t="25446" r="19342" b="7976"/>
          <a:stretch/>
        </p:blipFill>
        <p:spPr>
          <a:xfrm>
            <a:off x="6165046" y="1284303"/>
            <a:ext cx="2498874" cy="2382326"/>
          </a:xfrm>
          <a:prstGeom prst="rect">
            <a:avLst/>
          </a:prstGeom>
          <a:noFill/>
          <a:ln>
            <a:noFill/>
          </a:ln>
          <a:effectLst>
            <a:outerShdw blurRad="85725" dist="28575" dir="13740000" algn="bl" rotWithShape="0">
              <a:schemeClr val="dk1">
                <a:alpha val="66000"/>
              </a:schemeClr>
            </a:outerShdw>
          </a:effectLst>
        </p:spPr>
      </p:pic>
      <p:pic>
        <p:nvPicPr>
          <p:cNvPr id="2" name="Obraz 2">
            <a:extLst>
              <a:ext uri="{FF2B5EF4-FFF2-40B4-BE49-F238E27FC236}">
                <a16:creationId xmlns:a16="http://schemas.microsoft.com/office/drawing/2014/main" id="{219DD028-98E5-B66E-7274-964401707C08}"/>
              </a:ext>
            </a:extLst>
          </p:cNvPr>
          <p:cNvPicPr>
            <a:picLocks noChangeAspect="1"/>
          </p:cNvPicPr>
          <p:nvPr/>
        </p:nvPicPr>
        <p:blipFill>
          <a:blip r:embed="rId5"/>
          <a:stretch>
            <a:fillRect/>
          </a:stretch>
        </p:blipFill>
        <p:spPr>
          <a:xfrm>
            <a:off x="5251152" y="792528"/>
            <a:ext cx="3634353" cy="36860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31"/>
          <p:cNvSpPr txBox="1">
            <a:spLocks noGrp="1"/>
          </p:cNvSpPr>
          <p:nvPr>
            <p:ph type="subTitle" idx="1"/>
          </p:nvPr>
        </p:nvSpPr>
        <p:spPr>
          <a:xfrm>
            <a:off x="714299" y="659770"/>
            <a:ext cx="7768929" cy="3944680"/>
          </a:xfrm>
          <a:prstGeom prst="rect">
            <a:avLst/>
          </a:prstGeom>
        </p:spPr>
        <p:txBody>
          <a:bodyPr spcFirstLastPara="1" wrap="square" lIns="91425" tIns="91425" rIns="91425" bIns="91425" anchor="t" anchorCtr="0">
            <a:noAutofit/>
          </a:bodyPr>
          <a:lstStyle/>
          <a:p>
            <a:pPr marL="0" indent="0">
              <a:buNone/>
            </a:pPr>
            <a:r>
              <a:rPr lang="pl-PL" sz="1800" dirty="0"/>
              <a:t>In 1950, Cousteau co-founded the French Oceanographic Campaigns (FOC), which conducted a series of expeditions aboard the Calypso, a converted minesweeper that served as a research vessel and floating film studio. </a:t>
            </a:r>
            <a:r>
              <a:rPr lang="pl-PL" sz="1800" dirty="0" err="1"/>
              <a:t>Cousteau</a:t>
            </a:r>
            <a:r>
              <a:rPr lang="pl-PL" sz="1800" dirty="0"/>
              <a:t> and </a:t>
            </a:r>
            <a:r>
              <a:rPr lang="pl-PL" sz="1800" dirty="0" err="1"/>
              <a:t>his</a:t>
            </a:r>
            <a:r>
              <a:rPr lang="pl-PL" sz="1800" dirty="0"/>
              <a:t> team </a:t>
            </a:r>
            <a:r>
              <a:rPr lang="pl-PL" sz="1800" dirty="0" err="1"/>
              <a:t>explored</a:t>
            </a:r>
            <a:r>
              <a:rPr lang="pl-PL" sz="1800" dirty="0"/>
              <a:t> and </a:t>
            </a:r>
            <a:r>
              <a:rPr lang="pl-PL" sz="1800" dirty="0" err="1"/>
              <a:t>documented</a:t>
            </a:r>
            <a:r>
              <a:rPr lang="pl-PL" sz="1800" dirty="0"/>
              <a:t> </a:t>
            </a:r>
            <a:r>
              <a:rPr lang="pl-PL" sz="1800" dirty="0" err="1"/>
              <a:t>many</a:t>
            </a:r>
            <a:r>
              <a:rPr lang="pl-PL" sz="1800" dirty="0"/>
              <a:t> of the </a:t>
            </a:r>
            <a:r>
              <a:rPr lang="pl-PL" sz="1800" dirty="0" err="1"/>
              <a:t>world's</a:t>
            </a:r>
            <a:r>
              <a:rPr lang="pl-PL" sz="1800" dirty="0"/>
              <a:t> </a:t>
            </a:r>
            <a:r>
              <a:rPr lang="pl-PL" sz="1800" dirty="0" err="1"/>
              <a:t>oceans</a:t>
            </a:r>
            <a:r>
              <a:rPr lang="pl-PL" sz="1800" dirty="0"/>
              <a:t>, from the </a:t>
            </a:r>
            <a:r>
              <a:rPr lang="pl-PL" sz="1800" dirty="0" err="1"/>
              <a:t>Mediterranean</a:t>
            </a:r>
            <a:r>
              <a:rPr lang="pl-PL" sz="1800" dirty="0"/>
              <a:t> to the Red Sea, from the Indian Ocean to the Pacific. </a:t>
            </a:r>
            <a:endParaRPr lang="pl-PL" dirty="0"/>
          </a:p>
        </p:txBody>
      </p:sp>
      <p:sp>
        <p:nvSpPr>
          <p:cNvPr id="4" name="TextBox 3">
            <a:extLst>
              <a:ext uri="{FF2B5EF4-FFF2-40B4-BE49-F238E27FC236}">
                <a16:creationId xmlns:a16="http://schemas.microsoft.com/office/drawing/2014/main" id="{DEC5A1E2-EB85-F262-1536-5C3195002307}"/>
              </a:ext>
            </a:extLst>
          </p:cNvPr>
          <p:cNvSpPr txBox="1"/>
          <p:nvPr/>
        </p:nvSpPr>
        <p:spPr>
          <a:xfrm>
            <a:off x="699665" y="2345321"/>
            <a:ext cx="4532854" cy="1477328"/>
          </a:xfrm>
          <a:prstGeom prst="rect">
            <a:avLst/>
          </a:prstGeom>
          <a:noFill/>
        </p:spPr>
        <p:txBody>
          <a:bodyPr wrap="square" lIns="91440" tIns="45720" rIns="91440" bIns="45720" rtlCol="0" anchor="t">
            <a:spAutoFit/>
          </a:bodyPr>
          <a:lstStyle/>
          <a:p>
            <a:r>
              <a:rPr lang="en-US" sz="1800" dirty="0">
                <a:solidFill>
                  <a:schemeClr val="bg1"/>
                </a:solidFill>
                <a:latin typeface="Lexend Deca Light"/>
              </a:rPr>
              <a:t>They made a number of groundbreaking discoveries, including the existence of previously unknown underwater ecosystems and the use of scuba diving for scientific research.</a:t>
            </a:r>
            <a:endParaRPr lang="pl-PL" dirty="0">
              <a:solidFill>
                <a:schemeClr val="bg1"/>
              </a:solidFill>
              <a:latin typeface="Lexend Deca Light"/>
            </a:endParaRPr>
          </a:p>
        </p:txBody>
      </p:sp>
      <p:pic>
        <p:nvPicPr>
          <p:cNvPr id="2" name="Obraz 4" descr="Obraz zawierający niebo, łódź, woda, zewnętrzne&#10;&#10;Opis wygenerowany automatycznie">
            <a:extLst>
              <a:ext uri="{FF2B5EF4-FFF2-40B4-BE49-F238E27FC236}">
                <a16:creationId xmlns:a16="http://schemas.microsoft.com/office/drawing/2014/main" id="{6FA8AB4D-FB6C-F7E9-7E4E-B89EF2FDEB92}"/>
              </a:ext>
            </a:extLst>
          </p:cNvPr>
          <p:cNvPicPr>
            <a:picLocks noChangeAspect="1"/>
          </p:cNvPicPr>
          <p:nvPr/>
        </p:nvPicPr>
        <p:blipFill>
          <a:blip r:embed="rId4"/>
          <a:stretch>
            <a:fillRect/>
          </a:stretch>
        </p:blipFill>
        <p:spPr>
          <a:xfrm>
            <a:off x="5083540" y="2675422"/>
            <a:ext cx="3731613" cy="2102079"/>
          </a:xfrm>
          <a:prstGeom prst="rect">
            <a:avLst/>
          </a:prstGeom>
        </p:spPr>
      </p:pic>
    </p:spTree>
    <p:extLst>
      <p:ext uri="{BB962C8B-B14F-4D97-AF65-F5344CB8AC3E}">
        <p14:creationId xmlns:p14="http://schemas.microsoft.com/office/powerpoint/2010/main" val="10411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1"/>
        <p:cNvGrpSpPr/>
        <p:nvPr/>
      </p:nvGrpSpPr>
      <p:grpSpPr>
        <a:xfrm>
          <a:off x="0" y="0"/>
          <a:ext cx="0" cy="0"/>
          <a:chOff x="0" y="0"/>
          <a:chExt cx="0" cy="0"/>
        </a:xfrm>
      </p:grpSpPr>
      <p:sp>
        <p:nvSpPr>
          <p:cNvPr id="942" name="Google Shape;942;p50"/>
          <p:cNvSpPr txBox="1">
            <a:spLocks noGrp="1"/>
          </p:cNvSpPr>
          <p:nvPr>
            <p:ph type="subTitle" idx="1"/>
          </p:nvPr>
        </p:nvSpPr>
        <p:spPr>
          <a:xfrm>
            <a:off x="714325" y="1244589"/>
            <a:ext cx="3857700" cy="1524000"/>
          </a:xfrm>
          <a:prstGeom prst="rect">
            <a:avLst/>
          </a:prstGeom>
        </p:spPr>
        <p:txBody>
          <a:bodyPr spcFirstLastPara="1" wrap="square" lIns="91425" tIns="91425" rIns="91425" bIns="91425" anchor="t" anchorCtr="0">
            <a:noAutofit/>
          </a:bodyPr>
          <a:lstStyle/>
          <a:p>
            <a:pPr marL="0" indent="0"/>
            <a:r>
              <a:rPr lang="en" dirty="0"/>
              <a:t>"The sea, once it casts its spell, holds one in its net of wonder forever."</a:t>
            </a:r>
            <a:endParaRPr lang="pl-PL" dirty="0"/>
          </a:p>
        </p:txBody>
      </p:sp>
      <p:sp>
        <p:nvSpPr>
          <p:cNvPr id="943" name="Google Shape;943;p50"/>
          <p:cNvSpPr txBox="1">
            <a:spLocks noGrp="1"/>
          </p:cNvSpPr>
          <p:nvPr>
            <p:ph type="title"/>
          </p:nvPr>
        </p:nvSpPr>
        <p:spPr>
          <a:xfrm>
            <a:off x="714300" y="3481611"/>
            <a:ext cx="3857700" cy="417300"/>
          </a:xfrm>
          <a:prstGeom prst="rect">
            <a:avLst/>
          </a:prstGeom>
        </p:spPr>
        <p:txBody>
          <a:bodyPr spcFirstLastPara="1" wrap="square" lIns="91425" tIns="91425" rIns="91425" bIns="91425" anchor="ctr" anchorCtr="0">
            <a:noAutofit/>
          </a:bodyPr>
          <a:lstStyle/>
          <a:p>
            <a:r>
              <a:rPr lang="en" dirty="0"/>
              <a:t>—</a:t>
            </a:r>
            <a:r>
              <a:rPr lang="en" sz="2000" dirty="0"/>
              <a:t>Jacques Cousteau's</a:t>
            </a:r>
            <a:endParaRPr sz="2000" dirty="0"/>
          </a:p>
        </p:txBody>
      </p:sp>
      <p:pic>
        <p:nvPicPr>
          <p:cNvPr id="944" name="Google Shape;944;p50"/>
          <p:cNvPicPr preferRelativeResize="0"/>
          <p:nvPr/>
        </p:nvPicPr>
        <p:blipFill rotWithShape="1">
          <a:blip r:embed="rId4">
            <a:alphaModFix/>
          </a:blip>
          <a:srcRect l="9687" t="35438" r="45126"/>
          <a:stretch/>
        </p:blipFill>
        <p:spPr>
          <a:xfrm>
            <a:off x="5930825" y="1380587"/>
            <a:ext cx="2498875" cy="2382326"/>
          </a:xfrm>
          <a:prstGeom prst="rect">
            <a:avLst/>
          </a:prstGeom>
          <a:noFill/>
          <a:ln>
            <a:noFill/>
          </a:ln>
          <a:effectLst>
            <a:outerShdw blurRad="85725" dist="28575" dir="13740000" algn="bl" rotWithShape="0">
              <a:schemeClr val="dk1">
                <a:alpha val="66000"/>
              </a:schemeClr>
            </a:outerShdw>
          </a:effectLst>
        </p:spPr>
      </p:pic>
      <p:sp>
        <p:nvSpPr>
          <p:cNvPr id="946" name="Google Shape;946;p50"/>
          <p:cNvSpPr txBox="1">
            <a:spLocks noGrp="1"/>
          </p:cNvSpPr>
          <p:nvPr>
            <p:ph type="subTitle" idx="3"/>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p:txBody>
      </p:sp>
    </p:spTree>
  </p:cSld>
  <p:clrMapOvr>
    <a:masterClrMapping/>
  </p:clrMapOvr>
</p:sld>
</file>

<file path=ppt/theme/theme1.xml><?xml version="1.0" encoding="utf-8"?>
<a:theme xmlns:a="http://schemas.openxmlformats.org/drawingml/2006/main" name="Visit Hawaii MK Campaign by Slidesgo">
  <a:themeElements>
    <a:clrScheme name="Simple Light">
      <a:dk1>
        <a:srgbClr val="014355"/>
      </a:dk1>
      <a:lt1>
        <a:srgbClr val="FFFFFF"/>
      </a:lt1>
      <a:dk2>
        <a:srgbClr val="005B73"/>
      </a:dk2>
      <a:lt2>
        <a:srgbClr val="20A7A7"/>
      </a:lt2>
      <a:accent1>
        <a:srgbClr val="5DCECE"/>
      </a:accent1>
      <a:accent2>
        <a:srgbClr val="98E0E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1494</TotalTime>
  <Words>780</Words>
  <Application>Microsoft Office PowerPoint</Application>
  <PresentationFormat>Экран (16:9)</PresentationFormat>
  <Paragraphs>53</Paragraphs>
  <Slides>13</Slides>
  <Notes>13</Notes>
  <HiddenSlides>0</HiddenSlides>
  <MMClips>1</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13</vt:i4>
      </vt:variant>
    </vt:vector>
  </HeadingPairs>
  <TitlesOfParts>
    <vt:vector size="21" baseType="lpstr">
      <vt:lpstr>Arial</vt:lpstr>
      <vt:lpstr>Lexend Deca Light</vt:lpstr>
      <vt:lpstr>Castellar</vt:lpstr>
      <vt:lpstr>Anaheim</vt:lpstr>
      <vt:lpstr>Bahnschrift SemiBold</vt:lpstr>
      <vt:lpstr>Roboto Condensed Light</vt:lpstr>
      <vt:lpstr>Alata</vt:lpstr>
      <vt:lpstr>Visit Hawaii MK Campaign by Slidesgo</vt:lpstr>
      <vt:lpstr>Jacques-Yves Cousteau</vt:lpstr>
      <vt:lpstr>Biography</vt:lpstr>
      <vt:lpstr>Презентация PowerPoint</vt:lpstr>
      <vt:lpstr>Презентация PowerPoint</vt:lpstr>
      <vt:lpstr>Expeditions</vt:lpstr>
      <vt:lpstr>A RED HAT</vt:lpstr>
      <vt:lpstr>Cousteau's career</vt:lpstr>
      <vt:lpstr>Презентация PowerPoint</vt:lpstr>
      <vt:lpstr>—Jacques Cousteau's</vt:lpstr>
      <vt:lpstr>Jacques Cousteau's fun facts</vt:lpstr>
      <vt:lpstr>Links</vt:lpstr>
      <vt:lpstr>Thank you for your attention</vt:lpstr>
      <vt:lpstr>120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Jacques-Yves Cousteau</dc:title>
  <cp:lastModifiedBy>Наташа Махнёва</cp:lastModifiedBy>
  <cp:revision>119</cp:revision>
  <dcterms:modified xsi:type="dcterms:W3CDTF">2023-03-02T19:25:32Z</dcterms:modified>
</cp:coreProperties>
</file>